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8" r:id="rId1"/>
  </p:sldMasterIdLst>
  <p:notesMasterIdLst>
    <p:notesMasterId r:id="rId28"/>
  </p:notesMasterIdLst>
  <p:sldIdLst>
    <p:sldId id="256" r:id="rId2"/>
    <p:sldId id="279" r:id="rId3"/>
    <p:sldId id="281" r:id="rId4"/>
    <p:sldId id="287" r:id="rId5"/>
    <p:sldId id="290" r:id="rId6"/>
    <p:sldId id="303" r:id="rId7"/>
    <p:sldId id="312" r:id="rId8"/>
    <p:sldId id="283" r:id="rId9"/>
    <p:sldId id="294" r:id="rId10"/>
    <p:sldId id="291" r:id="rId11"/>
    <p:sldId id="309" r:id="rId12"/>
    <p:sldId id="258" r:id="rId13"/>
    <p:sldId id="265" r:id="rId14"/>
    <p:sldId id="285" r:id="rId15"/>
    <p:sldId id="259" r:id="rId16"/>
    <p:sldId id="306" r:id="rId17"/>
    <p:sldId id="307" r:id="rId18"/>
    <p:sldId id="305" r:id="rId19"/>
    <p:sldId id="308" r:id="rId20"/>
    <p:sldId id="300" r:id="rId21"/>
    <p:sldId id="286" r:id="rId22"/>
    <p:sldId id="276" r:id="rId23"/>
    <p:sldId id="275" r:id="rId24"/>
    <p:sldId id="311" r:id="rId25"/>
    <p:sldId id="310" r:id="rId26"/>
    <p:sldId id="3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1EC9D-6D32-654D-99BD-5661D9D767C3}" v="3312" dt="2024-11-27T20:59:36.399"/>
    <p1510:client id="{78D4E66A-5FD4-484A-B330-0BCC7248C322}" v="1272" dt="2024-11-27T20:57:33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8"/>
    <p:restoredTop sz="94681"/>
  </p:normalViewPr>
  <p:slideViewPr>
    <p:cSldViewPr snapToGrid="0">
      <p:cViewPr>
        <p:scale>
          <a:sx n="91" d="100"/>
          <a:sy n="91" d="100"/>
        </p:scale>
        <p:origin x="11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7D239-A5FD-4E7B-A7F7-7EFF2687CE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9E2986-130A-462A-9770-3322A56883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Project Overview</a:t>
          </a:r>
        </a:p>
      </dgm:t>
    </dgm:pt>
    <dgm:pt modelId="{E3D2CA6C-99EC-485B-BF3B-9F331D25B03C}" type="parTrans" cxnId="{66ADDB47-CC70-4614-A50C-B66321EA5F8E}">
      <dgm:prSet/>
      <dgm:spPr/>
      <dgm:t>
        <a:bodyPr/>
        <a:lstStyle/>
        <a:p>
          <a:endParaRPr lang="en-US"/>
        </a:p>
      </dgm:t>
    </dgm:pt>
    <dgm:pt modelId="{7FF6622F-4D12-4E18-B2D6-BE3D7062F2F3}" type="sibTrans" cxnId="{66ADDB47-CC70-4614-A50C-B66321EA5F8E}">
      <dgm:prSet/>
      <dgm:spPr/>
      <dgm:t>
        <a:bodyPr/>
        <a:lstStyle/>
        <a:p>
          <a:endParaRPr lang="en-US"/>
        </a:p>
      </dgm:t>
    </dgm:pt>
    <dgm:pt modelId="{0D9C3726-6B93-4C1E-82A4-12DBB1D7C3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Data Analysis</a:t>
          </a:r>
        </a:p>
      </dgm:t>
    </dgm:pt>
    <dgm:pt modelId="{3FB83B0D-5598-4A1C-846F-AD5F84DA1ACE}" type="parTrans" cxnId="{811E7AFB-094F-4F86-9546-7957E08BFF61}">
      <dgm:prSet/>
      <dgm:spPr/>
      <dgm:t>
        <a:bodyPr/>
        <a:lstStyle/>
        <a:p>
          <a:endParaRPr lang="en-US"/>
        </a:p>
      </dgm:t>
    </dgm:pt>
    <dgm:pt modelId="{45461C0F-1AE5-4819-83C1-A5CBA33FDA69}" type="sibTrans" cxnId="{811E7AFB-094F-4F86-9546-7957E08BFF61}">
      <dgm:prSet/>
      <dgm:spPr/>
      <dgm:t>
        <a:bodyPr/>
        <a:lstStyle/>
        <a:p>
          <a:endParaRPr lang="en-US"/>
        </a:p>
      </dgm:t>
    </dgm:pt>
    <dgm:pt modelId="{F97DC43A-0756-4810-B8F9-5B1B9A4436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Machine Learning </a:t>
          </a:r>
          <a:r>
            <a:rPr lang="en-US" noProof="0">
              <a:latin typeface="Gill Sans MT" panose="020B0502020104020203"/>
            </a:rPr>
            <a:t>Models</a:t>
          </a:r>
          <a:endParaRPr lang="en-US" noProof="0"/>
        </a:p>
      </dgm:t>
    </dgm:pt>
    <dgm:pt modelId="{EA02072E-9A61-4CA5-A533-C5D95198DADF}" type="parTrans" cxnId="{2CBEA89F-3A0D-444B-BD63-F74D1ED716D8}">
      <dgm:prSet/>
      <dgm:spPr/>
      <dgm:t>
        <a:bodyPr/>
        <a:lstStyle/>
        <a:p>
          <a:endParaRPr lang="en-US"/>
        </a:p>
      </dgm:t>
    </dgm:pt>
    <dgm:pt modelId="{3BC1FC5D-2B46-441D-BA86-89A32B951319}" type="sibTrans" cxnId="{2CBEA89F-3A0D-444B-BD63-F74D1ED716D8}">
      <dgm:prSet/>
      <dgm:spPr/>
      <dgm:t>
        <a:bodyPr/>
        <a:lstStyle/>
        <a:p>
          <a:endParaRPr lang="en-US"/>
        </a:p>
      </dgm:t>
    </dgm:pt>
    <dgm:pt modelId="{2A49C990-DF64-4385-8B1F-AA150A266E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Results Analysis </a:t>
          </a:r>
        </a:p>
      </dgm:t>
    </dgm:pt>
    <dgm:pt modelId="{1CEB4CCD-B87C-4F71-9C33-C66D169EA279}" type="parTrans" cxnId="{61B5DA6E-A364-45F4-809C-A6A53352CE2A}">
      <dgm:prSet/>
      <dgm:spPr/>
      <dgm:t>
        <a:bodyPr/>
        <a:lstStyle/>
        <a:p>
          <a:endParaRPr lang="en-US"/>
        </a:p>
      </dgm:t>
    </dgm:pt>
    <dgm:pt modelId="{6BE25A1C-CCFE-4071-B5F2-45EAF8D133E3}" type="sibTrans" cxnId="{61B5DA6E-A364-45F4-809C-A6A53352CE2A}">
      <dgm:prSet/>
      <dgm:spPr/>
      <dgm:t>
        <a:bodyPr/>
        <a:lstStyle/>
        <a:p>
          <a:endParaRPr lang="en-US"/>
        </a:p>
      </dgm:t>
    </dgm:pt>
    <dgm:pt modelId="{5D383D50-CCE0-455F-BFD4-41D50985B3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Conclusions</a:t>
          </a:r>
        </a:p>
      </dgm:t>
    </dgm:pt>
    <dgm:pt modelId="{6E69C222-5A1E-4EDA-AC8B-8FEAE9CE8195}" type="parTrans" cxnId="{2A1817A5-1F2C-4589-9D5F-FAD14CE37838}">
      <dgm:prSet/>
      <dgm:spPr/>
      <dgm:t>
        <a:bodyPr/>
        <a:lstStyle/>
        <a:p>
          <a:endParaRPr lang="en-US"/>
        </a:p>
      </dgm:t>
    </dgm:pt>
    <dgm:pt modelId="{6484B251-F990-4E96-9DA0-41811F8C708C}" type="sibTrans" cxnId="{2A1817A5-1F2C-4589-9D5F-FAD14CE37838}">
      <dgm:prSet/>
      <dgm:spPr/>
      <dgm:t>
        <a:bodyPr/>
        <a:lstStyle/>
        <a:p>
          <a:endParaRPr lang="en-US"/>
        </a:p>
      </dgm:t>
    </dgm:pt>
    <dgm:pt modelId="{EBB4E0FA-409D-45AF-9B2F-E62AB78104A3}" type="pres">
      <dgm:prSet presAssocID="{8B57D239-A5FD-4E7B-A7F7-7EFF2687CEEA}" presName="root" presStyleCnt="0">
        <dgm:presLayoutVars>
          <dgm:dir/>
          <dgm:resizeHandles val="exact"/>
        </dgm:presLayoutVars>
      </dgm:prSet>
      <dgm:spPr/>
    </dgm:pt>
    <dgm:pt modelId="{2C51A218-06F4-4FAA-971A-F2DE8AFDF283}" type="pres">
      <dgm:prSet presAssocID="{399E2986-130A-462A-9770-3322A5688335}" presName="compNode" presStyleCnt="0"/>
      <dgm:spPr/>
    </dgm:pt>
    <dgm:pt modelId="{01F72AC4-AB9D-4BA5-98C7-DBA78C159CCE}" type="pres">
      <dgm:prSet presAssocID="{399E2986-130A-462A-9770-3322A5688335}" presName="bgRect" presStyleLbl="bgShp" presStyleIdx="0" presStyleCnt="5"/>
      <dgm:spPr/>
    </dgm:pt>
    <dgm:pt modelId="{1009EE74-34B6-483A-84C7-3B6504C67646}" type="pres">
      <dgm:prSet presAssocID="{399E2986-130A-462A-9770-3322A56883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C5ECE947-75D7-45A9-8E8F-E62D3936AC7A}" type="pres">
      <dgm:prSet presAssocID="{399E2986-130A-462A-9770-3322A5688335}" presName="spaceRect" presStyleCnt="0"/>
      <dgm:spPr/>
    </dgm:pt>
    <dgm:pt modelId="{12F0B3CA-81C4-40AA-8A17-EC466F3016CF}" type="pres">
      <dgm:prSet presAssocID="{399E2986-130A-462A-9770-3322A5688335}" presName="parTx" presStyleLbl="revTx" presStyleIdx="0" presStyleCnt="5">
        <dgm:presLayoutVars>
          <dgm:chMax val="0"/>
          <dgm:chPref val="0"/>
        </dgm:presLayoutVars>
      </dgm:prSet>
      <dgm:spPr/>
    </dgm:pt>
    <dgm:pt modelId="{731D2122-8B54-421F-AA4E-AC7D7EB97774}" type="pres">
      <dgm:prSet presAssocID="{7FF6622F-4D12-4E18-B2D6-BE3D7062F2F3}" presName="sibTrans" presStyleCnt="0"/>
      <dgm:spPr/>
    </dgm:pt>
    <dgm:pt modelId="{879467F4-0304-4731-878E-4019E6E75077}" type="pres">
      <dgm:prSet presAssocID="{0D9C3726-6B93-4C1E-82A4-12DBB1D7C3ED}" presName="compNode" presStyleCnt="0"/>
      <dgm:spPr/>
    </dgm:pt>
    <dgm:pt modelId="{4BFA7ABB-EFA8-4EFC-855A-8ACA5BEAD784}" type="pres">
      <dgm:prSet presAssocID="{0D9C3726-6B93-4C1E-82A4-12DBB1D7C3ED}" presName="bgRect" presStyleLbl="bgShp" presStyleIdx="1" presStyleCnt="5"/>
      <dgm:spPr/>
    </dgm:pt>
    <dgm:pt modelId="{CD7E87A6-D3E7-4844-BF5A-ECE396D70F54}" type="pres">
      <dgm:prSet presAssocID="{0D9C3726-6B93-4C1E-82A4-12DBB1D7C3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65A27418-DA4E-4ED2-9437-5665FDA28719}" type="pres">
      <dgm:prSet presAssocID="{0D9C3726-6B93-4C1E-82A4-12DBB1D7C3ED}" presName="spaceRect" presStyleCnt="0"/>
      <dgm:spPr/>
    </dgm:pt>
    <dgm:pt modelId="{1091F519-7F63-4764-879B-06D25DD0F180}" type="pres">
      <dgm:prSet presAssocID="{0D9C3726-6B93-4C1E-82A4-12DBB1D7C3ED}" presName="parTx" presStyleLbl="revTx" presStyleIdx="1" presStyleCnt="5">
        <dgm:presLayoutVars>
          <dgm:chMax val="0"/>
          <dgm:chPref val="0"/>
        </dgm:presLayoutVars>
      </dgm:prSet>
      <dgm:spPr/>
    </dgm:pt>
    <dgm:pt modelId="{77A1C001-6997-446A-B4A4-B55724115DEF}" type="pres">
      <dgm:prSet presAssocID="{45461C0F-1AE5-4819-83C1-A5CBA33FDA69}" presName="sibTrans" presStyleCnt="0"/>
      <dgm:spPr/>
    </dgm:pt>
    <dgm:pt modelId="{2DD60C4C-6518-480D-A0D6-EC41E51F3E89}" type="pres">
      <dgm:prSet presAssocID="{F97DC43A-0756-4810-B8F9-5B1B9A44361F}" presName="compNode" presStyleCnt="0"/>
      <dgm:spPr/>
    </dgm:pt>
    <dgm:pt modelId="{6933BF3C-1216-4C38-84AF-BB8243C39945}" type="pres">
      <dgm:prSet presAssocID="{F97DC43A-0756-4810-B8F9-5B1B9A44361F}" presName="bgRect" presStyleLbl="bgShp" presStyleIdx="2" presStyleCnt="5"/>
      <dgm:spPr/>
    </dgm:pt>
    <dgm:pt modelId="{057CADB0-741A-4D86-B1DE-F8A63F7D33F1}" type="pres">
      <dgm:prSet presAssocID="{F97DC43A-0756-4810-B8F9-5B1B9A4436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2C7FF4E7-44A3-4D05-857D-5D308D2B6E9C}" type="pres">
      <dgm:prSet presAssocID="{F97DC43A-0756-4810-B8F9-5B1B9A44361F}" presName="spaceRect" presStyleCnt="0"/>
      <dgm:spPr/>
    </dgm:pt>
    <dgm:pt modelId="{5E25B9E1-F41E-47AD-AF12-09A5BA2EC3F8}" type="pres">
      <dgm:prSet presAssocID="{F97DC43A-0756-4810-B8F9-5B1B9A44361F}" presName="parTx" presStyleLbl="revTx" presStyleIdx="2" presStyleCnt="5">
        <dgm:presLayoutVars>
          <dgm:chMax val="0"/>
          <dgm:chPref val="0"/>
        </dgm:presLayoutVars>
      </dgm:prSet>
      <dgm:spPr/>
    </dgm:pt>
    <dgm:pt modelId="{7952D4A0-AA33-4DB6-BF65-009F83857AC1}" type="pres">
      <dgm:prSet presAssocID="{3BC1FC5D-2B46-441D-BA86-89A32B951319}" presName="sibTrans" presStyleCnt="0"/>
      <dgm:spPr/>
    </dgm:pt>
    <dgm:pt modelId="{B4FE2B66-3C2F-438C-8CB4-199C4F58B6BF}" type="pres">
      <dgm:prSet presAssocID="{2A49C990-DF64-4385-8B1F-AA150A266E4B}" presName="compNode" presStyleCnt="0"/>
      <dgm:spPr/>
    </dgm:pt>
    <dgm:pt modelId="{82B18E29-68F1-4DC3-A279-A45E376D997B}" type="pres">
      <dgm:prSet presAssocID="{2A49C990-DF64-4385-8B1F-AA150A266E4B}" presName="bgRect" presStyleLbl="bgShp" presStyleIdx="3" presStyleCnt="5"/>
      <dgm:spPr/>
    </dgm:pt>
    <dgm:pt modelId="{D07FF9F6-8AA9-44E5-85A1-84044BE9195E}" type="pres">
      <dgm:prSet presAssocID="{2A49C990-DF64-4385-8B1F-AA150A266E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4019986D-2654-41F9-8751-696A8480AB4D}" type="pres">
      <dgm:prSet presAssocID="{2A49C990-DF64-4385-8B1F-AA150A266E4B}" presName="spaceRect" presStyleCnt="0"/>
      <dgm:spPr/>
    </dgm:pt>
    <dgm:pt modelId="{D8CBD838-C00D-49E1-B1A8-E4F48076A36B}" type="pres">
      <dgm:prSet presAssocID="{2A49C990-DF64-4385-8B1F-AA150A266E4B}" presName="parTx" presStyleLbl="revTx" presStyleIdx="3" presStyleCnt="5">
        <dgm:presLayoutVars>
          <dgm:chMax val="0"/>
          <dgm:chPref val="0"/>
        </dgm:presLayoutVars>
      </dgm:prSet>
      <dgm:spPr/>
    </dgm:pt>
    <dgm:pt modelId="{9BB977CD-A91D-44F0-A9A8-B842ADA1B6ED}" type="pres">
      <dgm:prSet presAssocID="{6BE25A1C-CCFE-4071-B5F2-45EAF8D133E3}" presName="sibTrans" presStyleCnt="0"/>
      <dgm:spPr/>
    </dgm:pt>
    <dgm:pt modelId="{FA208F3B-1054-4817-ACB2-E13C8C566FAE}" type="pres">
      <dgm:prSet presAssocID="{5D383D50-CCE0-455F-BFD4-41D50985B3F7}" presName="compNode" presStyleCnt="0"/>
      <dgm:spPr/>
    </dgm:pt>
    <dgm:pt modelId="{4DD9EE7B-7615-4370-8EF4-29DA3DB4BEA8}" type="pres">
      <dgm:prSet presAssocID="{5D383D50-CCE0-455F-BFD4-41D50985B3F7}" presName="bgRect" presStyleLbl="bgShp" presStyleIdx="4" presStyleCnt="5"/>
      <dgm:spPr/>
    </dgm:pt>
    <dgm:pt modelId="{A66221C7-31C5-4498-BBBD-C0D550F4814D}" type="pres">
      <dgm:prSet presAssocID="{5D383D50-CCE0-455F-BFD4-41D50985B3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39D44B3F-99F0-42C7-A3D4-A75DD7E07115}" type="pres">
      <dgm:prSet presAssocID="{5D383D50-CCE0-455F-BFD4-41D50985B3F7}" presName="spaceRect" presStyleCnt="0"/>
      <dgm:spPr/>
    </dgm:pt>
    <dgm:pt modelId="{EE03950C-99FE-4F91-8AC2-C4F32A86B2A5}" type="pres">
      <dgm:prSet presAssocID="{5D383D50-CCE0-455F-BFD4-41D50985B3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4D91C1D-88DB-4C99-A40F-CFC6B54506A6}" type="presOf" srcId="{5D383D50-CCE0-455F-BFD4-41D50985B3F7}" destId="{EE03950C-99FE-4F91-8AC2-C4F32A86B2A5}" srcOrd="0" destOrd="0" presId="urn:microsoft.com/office/officeart/2018/2/layout/IconVerticalSolidList"/>
    <dgm:cxn modelId="{354FE126-A18C-4F52-BB2B-19772D0391CD}" type="presOf" srcId="{2A49C990-DF64-4385-8B1F-AA150A266E4B}" destId="{D8CBD838-C00D-49E1-B1A8-E4F48076A36B}" srcOrd="0" destOrd="0" presId="urn:microsoft.com/office/officeart/2018/2/layout/IconVerticalSolidList"/>
    <dgm:cxn modelId="{3A174E3B-3CC8-4475-A0CF-9FE821F26D55}" type="presOf" srcId="{399E2986-130A-462A-9770-3322A5688335}" destId="{12F0B3CA-81C4-40AA-8A17-EC466F3016CF}" srcOrd="0" destOrd="0" presId="urn:microsoft.com/office/officeart/2018/2/layout/IconVerticalSolidList"/>
    <dgm:cxn modelId="{66ADDB47-CC70-4614-A50C-B66321EA5F8E}" srcId="{8B57D239-A5FD-4E7B-A7F7-7EFF2687CEEA}" destId="{399E2986-130A-462A-9770-3322A5688335}" srcOrd="0" destOrd="0" parTransId="{E3D2CA6C-99EC-485B-BF3B-9F331D25B03C}" sibTransId="{7FF6622F-4D12-4E18-B2D6-BE3D7062F2F3}"/>
    <dgm:cxn modelId="{61B5DA6E-A364-45F4-809C-A6A53352CE2A}" srcId="{8B57D239-A5FD-4E7B-A7F7-7EFF2687CEEA}" destId="{2A49C990-DF64-4385-8B1F-AA150A266E4B}" srcOrd="3" destOrd="0" parTransId="{1CEB4CCD-B87C-4F71-9C33-C66D169EA279}" sibTransId="{6BE25A1C-CCFE-4071-B5F2-45EAF8D133E3}"/>
    <dgm:cxn modelId="{B60FF29E-C2E8-4925-A683-0B343D9010DB}" type="presOf" srcId="{F97DC43A-0756-4810-B8F9-5B1B9A44361F}" destId="{5E25B9E1-F41E-47AD-AF12-09A5BA2EC3F8}" srcOrd="0" destOrd="0" presId="urn:microsoft.com/office/officeart/2018/2/layout/IconVerticalSolidList"/>
    <dgm:cxn modelId="{2CBEA89F-3A0D-444B-BD63-F74D1ED716D8}" srcId="{8B57D239-A5FD-4E7B-A7F7-7EFF2687CEEA}" destId="{F97DC43A-0756-4810-B8F9-5B1B9A44361F}" srcOrd="2" destOrd="0" parTransId="{EA02072E-9A61-4CA5-A533-C5D95198DADF}" sibTransId="{3BC1FC5D-2B46-441D-BA86-89A32B951319}"/>
    <dgm:cxn modelId="{2A1817A5-1F2C-4589-9D5F-FAD14CE37838}" srcId="{8B57D239-A5FD-4E7B-A7F7-7EFF2687CEEA}" destId="{5D383D50-CCE0-455F-BFD4-41D50985B3F7}" srcOrd="4" destOrd="0" parTransId="{6E69C222-5A1E-4EDA-AC8B-8FEAE9CE8195}" sibTransId="{6484B251-F990-4E96-9DA0-41811F8C708C}"/>
    <dgm:cxn modelId="{E1A459AB-2DEF-4102-9498-29B7DBCB464E}" type="presOf" srcId="{8B57D239-A5FD-4E7B-A7F7-7EFF2687CEEA}" destId="{EBB4E0FA-409D-45AF-9B2F-E62AB78104A3}" srcOrd="0" destOrd="0" presId="urn:microsoft.com/office/officeart/2018/2/layout/IconVerticalSolidList"/>
    <dgm:cxn modelId="{F944B3F4-8079-4741-8ACD-F95BA110695D}" type="presOf" srcId="{0D9C3726-6B93-4C1E-82A4-12DBB1D7C3ED}" destId="{1091F519-7F63-4764-879B-06D25DD0F180}" srcOrd="0" destOrd="0" presId="urn:microsoft.com/office/officeart/2018/2/layout/IconVerticalSolidList"/>
    <dgm:cxn modelId="{811E7AFB-094F-4F86-9546-7957E08BFF61}" srcId="{8B57D239-A5FD-4E7B-A7F7-7EFF2687CEEA}" destId="{0D9C3726-6B93-4C1E-82A4-12DBB1D7C3ED}" srcOrd="1" destOrd="0" parTransId="{3FB83B0D-5598-4A1C-846F-AD5F84DA1ACE}" sibTransId="{45461C0F-1AE5-4819-83C1-A5CBA33FDA69}"/>
    <dgm:cxn modelId="{F4DD52D6-6A2F-483B-A709-6F8F2F014858}" type="presParOf" srcId="{EBB4E0FA-409D-45AF-9B2F-E62AB78104A3}" destId="{2C51A218-06F4-4FAA-971A-F2DE8AFDF283}" srcOrd="0" destOrd="0" presId="urn:microsoft.com/office/officeart/2018/2/layout/IconVerticalSolidList"/>
    <dgm:cxn modelId="{B1335D24-0252-493B-A7DD-90C7DB7EE26D}" type="presParOf" srcId="{2C51A218-06F4-4FAA-971A-F2DE8AFDF283}" destId="{01F72AC4-AB9D-4BA5-98C7-DBA78C159CCE}" srcOrd="0" destOrd="0" presId="urn:microsoft.com/office/officeart/2018/2/layout/IconVerticalSolidList"/>
    <dgm:cxn modelId="{05C0660A-3D49-480D-A118-430CF1A63475}" type="presParOf" srcId="{2C51A218-06F4-4FAA-971A-F2DE8AFDF283}" destId="{1009EE74-34B6-483A-84C7-3B6504C67646}" srcOrd="1" destOrd="0" presId="urn:microsoft.com/office/officeart/2018/2/layout/IconVerticalSolidList"/>
    <dgm:cxn modelId="{C96AF5EB-BACA-4459-9F19-E45A6E98BAF1}" type="presParOf" srcId="{2C51A218-06F4-4FAA-971A-F2DE8AFDF283}" destId="{C5ECE947-75D7-45A9-8E8F-E62D3936AC7A}" srcOrd="2" destOrd="0" presId="urn:microsoft.com/office/officeart/2018/2/layout/IconVerticalSolidList"/>
    <dgm:cxn modelId="{5CEBE0D6-B475-438B-BF48-C191BC7FE9CC}" type="presParOf" srcId="{2C51A218-06F4-4FAA-971A-F2DE8AFDF283}" destId="{12F0B3CA-81C4-40AA-8A17-EC466F3016CF}" srcOrd="3" destOrd="0" presId="urn:microsoft.com/office/officeart/2018/2/layout/IconVerticalSolidList"/>
    <dgm:cxn modelId="{CBF246E5-8AEF-495D-A4ED-B313237669CC}" type="presParOf" srcId="{EBB4E0FA-409D-45AF-9B2F-E62AB78104A3}" destId="{731D2122-8B54-421F-AA4E-AC7D7EB97774}" srcOrd="1" destOrd="0" presId="urn:microsoft.com/office/officeart/2018/2/layout/IconVerticalSolidList"/>
    <dgm:cxn modelId="{699377D6-7953-4541-931D-1A59E8172A22}" type="presParOf" srcId="{EBB4E0FA-409D-45AF-9B2F-E62AB78104A3}" destId="{879467F4-0304-4731-878E-4019E6E75077}" srcOrd="2" destOrd="0" presId="urn:microsoft.com/office/officeart/2018/2/layout/IconVerticalSolidList"/>
    <dgm:cxn modelId="{D71ADB23-0653-46ED-AB1E-628887FDB8BD}" type="presParOf" srcId="{879467F4-0304-4731-878E-4019E6E75077}" destId="{4BFA7ABB-EFA8-4EFC-855A-8ACA5BEAD784}" srcOrd="0" destOrd="0" presId="urn:microsoft.com/office/officeart/2018/2/layout/IconVerticalSolidList"/>
    <dgm:cxn modelId="{034B2C22-DBD6-4889-9574-F381E3F7AD2B}" type="presParOf" srcId="{879467F4-0304-4731-878E-4019E6E75077}" destId="{CD7E87A6-D3E7-4844-BF5A-ECE396D70F54}" srcOrd="1" destOrd="0" presId="urn:microsoft.com/office/officeart/2018/2/layout/IconVerticalSolidList"/>
    <dgm:cxn modelId="{07B64173-7F85-4C65-AEE7-4C4AF45F863A}" type="presParOf" srcId="{879467F4-0304-4731-878E-4019E6E75077}" destId="{65A27418-DA4E-4ED2-9437-5665FDA28719}" srcOrd="2" destOrd="0" presId="urn:microsoft.com/office/officeart/2018/2/layout/IconVerticalSolidList"/>
    <dgm:cxn modelId="{08172538-FD1A-4296-861F-D61031DA3771}" type="presParOf" srcId="{879467F4-0304-4731-878E-4019E6E75077}" destId="{1091F519-7F63-4764-879B-06D25DD0F180}" srcOrd="3" destOrd="0" presId="urn:microsoft.com/office/officeart/2018/2/layout/IconVerticalSolidList"/>
    <dgm:cxn modelId="{39300C40-B842-4E46-AFFC-65F8450F87DB}" type="presParOf" srcId="{EBB4E0FA-409D-45AF-9B2F-E62AB78104A3}" destId="{77A1C001-6997-446A-B4A4-B55724115DEF}" srcOrd="3" destOrd="0" presId="urn:microsoft.com/office/officeart/2018/2/layout/IconVerticalSolidList"/>
    <dgm:cxn modelId="{126D86E5-0450-4E98-96D1-17491FC6CAFD}" type="presParOf" srcId="{EBB4E0FA-409D-45AF-9B2F-E62AB78104A3}" destId="{2DD60C4C-6518-480D-A0D6-EC41E51F3E89}" srcOrd="4" destOrd="0" presId="urn:microsoft.com/office/officeart/2018/2/layout/IconVerticalSolidList"/>
    <dgm:cxn modelId="{1560B36A-D02A-4752-8112-A3259046A39A}" type="presParOf" srcId="{2DD60C4C-6518-480D-A0D6-EC41E51F3E89}" destId="{6933BF3C-1216-4C38-84AF-BB8243C39945}" srcOrd="0" destOrd="0" presId="urn:microsoft.com/office/officeart/2018/2/layout/IconVerticalSolidList"/>
    <dgm:cxn modelId="{33A1CF29-9954-4542-886F-795089A20310}" type="presParOf" srcId="{2DD60C4C-6518-480D-A0D6-EC41E51F3E89}" destId="{057CADB0-741A-4D86-B1DE-F8A63F7D33F1}" srcOrd="1" destOrd="0" presId="urn:microsoft.com/office/officeart/2018/2/layout/IconVerticalSolidList"/>
    <dgm:cxn modelId="{5421D67B-A323-4810-B322-3B9D50414934}" type="presParOf" srcId="{2DD60C4C-6518-480D-A0D6-EC41E51F3E89}" destId="{2C7FF4E7-44A3-4D05-857D-5D308D2B6E9C}" srcOrd="2" destOrd="0" presId="urn:microsoft.com/office/officeart/2018/2/layout/IconVerticalSolidList"/>
    <dgm:cxn modelId="{97414DF6-FA65-4641-9771-B23CF30CF1A6}" type="presParOf" srcId="{2DD60C4C-6518-480D-A0D6-EC41E51F3E89}" destId="{5E25B9E1-F41E-47AD-AF12-09A5BA2EC3F8}" srcOrd="3" destOrd="0" presId="urn:microsoft.com/office/officeart/2018/2/layout/IconVerticalSolidList"/>
    <dgm:cxn modelId="{05F6F0EA-C548-40AC-8C28-E5800C244FBA}" type="presParOf" srcId="{EBB4E0FA-409D-45AF-9B2F-E62AB78104A3}" destId="{7952D4A0-AA33-4DB6-BF65-009F83857AC1}" srcOrd="5" destOrd="0" presId="urn:microsoft.com/office/officeart/2018/2/layout/IconVerticalSolidList"/>
    <dgm:cxn modelId="{1793ADD5-970A-4F16-A282-6D8F46122CAB}" type="presParOf" srcId="{EBB4E0FA-409D-45AF-9B2F-E62AB78104A3}" destId="{B4FE2B66-3C2F-438C-8CB4-199C4F58B6BF}" srcOrd="6" destOrd="0" presId="urn:microsoft.com/office/officeart/2018/2/layout/IconVerticalSolidList"/>
    <dgm:cxn modelId="{36FB9F77-59DC-463C-8409-F626749F42C6}" type="presParOf" srcId="{B4FE2B66-3C2F-438C-8CB4-199C4F58B6BF}" destId="{82B18E29-68F1-4DC3-A279-A45E376D997B}" srcOrd="0" destOrd="0" presId="urn:microsoft.com/office/officeart/2018/2/layout/IconVerticalSolidList"/>
    <dgm:cxn modelId="{CD8DAB5B-5764-45AB-B4CD-4F546556DB96}" type="presParOf" srcId="{B4FE2B66-3C2F-438C-8CB4-199C4F58B6BF}" destId="{D07FF9F6-8AA9-44E5-85A1-84044BE9195E}" srcOrd="1" destOrd="0" presId="urn:microsoft.com/office/officeart/2018/2/layout/IconVerticalSolidList"/>
    <dgm:cxn modelId="{2CBE604B-4BA4-4B3C-9A38-0A4741EBA615}" type="presParOf" srcId="{B4FE2B66-3C2F-438C-8CB4-199C4F58B6BF}" destId="{4019986D-2654-41F9-8751-696A8480AB4D}" srcOrd="2" destOrd="0" presId="urn:microsoft.com/office/officeart/2018/2/layout/IconVerticalSolidList"/>
    <dgm:cxn modelId="{2690C732-1616-4019-A43C-7363B3B0E5E1}" type="presParOf" srcId="{B4FE2B66-3C2F-438C-8CB4-199C4F58B6BF}" destId="{D8CBD838-C00D-49E1-B1A8-E4F48076A36B}" srcOrd="3" destOrd="0" presId="urn:microsoft.com/office/officeart/2018/2/layout/IconVerticalSolidList"/>
    <dgm:cxn modelId="{E09E59C3-F635-4A95-872E-5AD053F7FA09}" type="presParOf" srcId="{EBB4E0FA-409D-45AF-9B2F-E62AB78104A3}" destId="{9BB977CD-A91D-44F0-A9A8-B842ADA1B6ED}" srcOrd="7" destOrd="0" presId="urn:microsoft.com/office/officeart/2018/2/layout/IconVerticalSolidList"/>
    <dgm:cxn modelId="{568D9602-4EFB-44D1-B0F9-4B74EE6A69AB}" type="presParOf" srcId="{EBB4E0FA-409D-45AF-9B2F-E62AB78104A3}" destId="{FA208F3B-1054-4817-ACB2-E13C8C566FAE}" srcOrd="8" destOrd="0" presId="urn:microsoft.com/office/officeart/2018/2/layout/IconVerticalSolidList"/>
    <dgm:cxn modelId="{3050B152-95C7-4019-8441-72E16596FDAA}" type="presParOf" srcId="{FA208F3B-1054-4817-ACB2-E13C8C566FAE}" destId="{4DD9EE7B-7615-4370-8EF4-29DA3DB4BEA8}" srcOrd="0" destOrd="0" presId="urn:microsoft.com/office/officeart/2018/2/layout/IconVerticalSolidList"/>
    <dgm:cxn modelId="{3472B7F9-4197-44C2-AC9F-6ECC94265E42}" type="presParOf" srcId="{FA208F3B-1054-4817-ACB2-E13C8C566FAE}" destId="{A66221C7-31C5-4498-BBBD-C0D550F4814D}" srcOrd="1" destOrd="0" presId="urn:microsoft.com/office/officeart/2018/2/layout/IconVerticalSolidList"/>
    <dgm:cxn modelId="{091D006E-F8D8-465C-9D61-847144439A04}" type="presParOf" srcId="{FA208F3B-1054-4817-ACB2-E13C8C566FAE}" destId="{39D44B3F-99F0-42C7-A3D4-A75DD7E07115}" srcOrd="2" destOrd="0" presId="urn:microsoft.com/office/officeart/2018/2/layout/IconVerticalSolidList"/>
    <dgm:cxn modelId="{1E1F250A-1213-41DC-B140-12376F549624}" type="presParOf" srcId="{FA208F3B-1054-4817-ACB2-E13C8C566FAE}" destId="{EE03950C-99FE-4F91-8AC2-C4F32A86B2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7830F-8817-B34D-BEB8-81EBF1764837}" type="doc">
      <dgm:prSet loTypeId="urn:microsoft.com/office/officeart/2005/8/layout/process5" loCatId="list" qsTypeId="urn:microsoft.com/office/officeart/2005/8/quickstyle/simple2" qsCatId="simple" csTypeId="urn:microsoft.com/office/officeart/2005/8/colors/accent2_2" csCatId="accent2" phldr="1"/>
      <dgm:spPr/>
    </dgm:pt>
    <dgm:pt modelId="{D24E5B75-7274-724A-9198-219EA94977D7}">
      <dgm:prSet phldrT="[Text]" custT="1"/>
      <dgm:spPr/>
      <dgm:t>
        <a:bodyPr/>
        <a:lstStyle/>
        <a:p>
          <a:r>
            <a:rPr lang="en-US" sz="1600" noProof="0"/>
            <a:t>Raw Data</a:t>
          </a:r>
        </a:p>
      </dgm:t>
    </dgm:pt>
    <dgm:pt modelId="{DA2E34E8-D5E5-F745-BF69-D4BCF227DFFC}" type="parTrans" cxnId="{B1B1B076-B685-0540-BE79-BF5F12B5AF1D}">
      <dgm:prSet/>
      <dgm:spPr/>
      <dgm:t>
        <a:bodyPr/>
        <a:lstStyle/>
        <a:p>
          <a:endParaRPr lang="en-GB" sz="2400"/>
        </a:p>
      </dgm:t>
    </dgm:pt>
    <dgm:pt modelId="{88C8E120-2320-E34E-A368-385EC466142C}" type="sibTrans" cxnId="{B1B1B076-B685-0540-BE79-BF5F12B5AF1D}">
      <dgm:prSet/>
      <dgm:spPr/>
      <dgm:t>
        <a:bodyPr/>
        <a:lstStyle/>
        <a:p>
          <a:endParaRPr lang="en-US" sz="2400" noProof="0"/>
        </a:p>
      </dgm:t>
    </dgm:pt>
    <dgm:pt modelId="{29863F23-DC25-C343-8047-CA19B9048CB0}">
      <dgm:prSet phldrT="[Text]" custT="1"/>
      <dgm:spPr/>
      <dgm:t>
        <a:bodyPr/>
        <a:lstStyle/>
        <a:p>
          <a:r>
            <a:rPr lang="en-US" sz="1600" noProof="0"/>
            <a:t>Data Assessment</a:t>
          </a:r>
        </a:p>
      </dgm:t>
    </dgm:pt>
    <dgm:pt modelId="{3836B7CC-E0EE-8748-956A-D130A5BD7BE6}" type="parTrans" cxnId="{28CF3111-338B-364E-995F-39D8259B85D5}">
      <dgm:prSet/>
      <dgm:spPr/>
      <dgm:t>
        <a:bodyPr/>
        <a:lstStyle/>
        <a:p>
          <a:endParaRPr lang="en-GB" sz="2400"/>
        </a:p>
      </dgm:t>
    </dgm:pt>
    <dgm:pt modelId="{3E72EF58-D15B-0F46-A1B6-C852D57C8561}" type="sibTrans" cxnId="{28CF3111-338B-364E-995F-39D8259B85D5}">
      <dgm:prSet/>
      <dgm:spPr/>
      <dgm:t>
        <a:bodyPr/>
        <a:lstStyle/>
        <a:p>
          <a:endParaRPr lang="en-US" sz="2400" noProof="0"/>
        </a:p>
      </dgm:t>
    </dgm:pt>
    <dgm:pt modelId="{90DBE37D-8858-5E4D-9D5D-CA5F1A33F9EA}">
      <dgm:prSet custT="1"/>
      <dgm:spPr/>
      <dgm:t>
        <a:bodyPr/>
        <a:lstStyle/>
        <a:p>
          <a:r>
            <a:rPr lang="en-US" sz="1600" noProof="0"/>
            <a:t>Data Normalization</a:t>
          </a:r>
        </a:p>
      </dgm:t>
    </dgm:pt>
    <dgm:pt modelId="{CCC9929A-1A8E-2943-B082-3B83CAD976D6}" type="parTrans" cxnId="{A8C27B3A-9A55-EA45-BBB9-0C5F34CEF0A8}">
      <dgm:prSet/>
      <dgm:spPr/>
      <dgm:t>
        <a:bodyPr/>
        <a:lstStyle/>
        <a:p>
          <a:endParaRPr lang="en-GB" sz="2400"/>
        </a:p>
      </dgm:t>
    </dgm:pt>
    <dgm:pt modelId="{4926BFA7-BAE7-A048-A49E-9D8F799C95EB}" type="sibTrans" cxnId="{A8C27B3A-9A55-EA45-BBB9-0C5F34CEF0A8}">
      <dgm:prSet/>
      <dgm:spPr/>
      <dgm:t>
        <a:bodyPr/>
        <a:lstStyle/>
        <a:p>
          <a:endParaRPr lang="en-US" sz="2400" noProof="0"/>
        </a:p>
      </dgm:t>
    </dgm:pt>
    <dgm:pt modelId="{ECA4F82D-DD9A-434A-8789-E087E2C8187F}">
      <dgm:prSet custT="1"/>
      <dgm:spPr/>
      <dgm:t>
        <a:bodyPr/>
        <a:lstStyle/>
        <a:p>
          <a:r>
            <a:rPr lang="en-US" sz="1600" noProof="0"/>
            <a:t>Train Multiple ML Models</a:t>
          </a:r>
        </a:p>
      </dgm:t>
    </dgm:pt>
    <dgm:pt modelId="{F18B7E9B-C710-4346-89A1-A86E154C08E5}" type="parTrans" cxnId="{DB7B76B4-5C8D-5A43-A5AF-71DF20E7E24D}">
      <dgm:prSet/>
      <dgm:spPr/>
      <dgm:t>
        <a:bodyPr/>
        <a:lstStyle/>
        <a:p>
          <a:endParaRPr lang="en-GB" sz="2400"/>
        </a:p>
      </dgm:t>
    </dgm:pt>
    <dgm:pt modelId="{E0DF23DB-E7BD-5E4E-BDF3-5A3A73188DDD}" type="sibTrans" cxnId="{DB7B76B4-5C8D-5A43-A5AF-71DF20E7E24D}">
      <dgm:prSet/>
      <dgm:spPr/>
      <dgm:t>
        <a:bodyPr/>
        <a:lstStyle/>
        <a:p>
          <a:endParaRPr lang="en-US" sz="2400" noProof="0"/>
        </a:p>
      </dgm:t>
    </dgm:pt>
    <dgm:pt modelId="{4396A795-620B-9A41-9119-65125C767595}">
      <dgm:prSet custT="1"/>
      <dgm:spPr/>
      <dgm:t>
        <a:bodyPr/>
        <a:lstStyle/>
        <a:p>
          <a:r>
            <a:rPr lang="en-US" sz="1600" noProof="0"/>
            <a:t>Model Evaluation</a:t>
          </a:r>
        </a:p>
      </dgm:t>
    </dgm:pt>
    <dgm:pt modelId="{576726C0-8F1A-464A-B18B-234359A2F88C}" type="parTrans" cxnId="{AA21F64C-A697-2541-9DA1-C61076B48E50}">
      <dgm:prSet/>
      <dgm:spPr/>
      <dgm:t>
        <a:bodyPr/>
        <a:lstStyle/>
        <a:p>
          <a:endParaRPr lang="en-GB" sz="2400"/>
        </a:p>
      </dgm:t>
    </dgm:pt>
    <dgm:pt modelId="{AFE8AE35-094E-7A4B-8EF3-F59C20CD716E}" type="sibTrans" cxnId="{AA21F64C-A697-2541-9DA1-C61076B48E50}">
      <dgm:prSet/>
      <dgm:spPr/>
      <dgm:t>
        <a:bodyPr/>
        <a:lstStyle/>
        <a:p>
          <a:endParaRPr lang="en-US" sz="2400" noProof="0"/>
        </a:p>
      </dgm:t>
    </dgm:pt>
    <dgm:pt modelId="{6717F1D8-E303-1C45-A828-2A81837BFF42}">
      <dgm:prSet custT="1"/>
      <dgm:spPr/>
      <dgm:t>
        <a:bodyPr/>
        <a:lstStyle/>
        <a:p>
          <a:r>
            <a:rPr lang="en-US" sz="1600" noProof="0"/>
            <a:t>Deploy Best Model</a:t>
          </a:r>
        </a:p>
      </dgm:t>
    </dgm:pt>
    <dgm:pt modelId="{271948CC-E047-4E4D-839A-56F088AA823A}" type="parTrans" cxnId="{AC465522-1AFA-7644-A362-D46380793C4C}">
      <dgm:prSet/>
      <dgm:spPr/>
      <dgm:t>
        <a:bodyPr/>
        <a:lstStyle/>
        <a:p>
          <a:endParaRPr lang="en-GB" sz="2400"/>
        </a:p>
      </dgm:t>
    </dgm:pt>
    <dgm:pt modelId="{4387CC8C-D72E-854C-A9AB-A257C92AF046}" type="sibTrans" cxnId="{AC465522-1AFA-7644-A362-D46380793C4C}">
      <dgm:prSet/>
      <dgm:spPr/>
      <dgm:t>
        <a:bodyPr/>
        <a:lstStyle/>
        <a:p>
          <a:endParaRPr lang="en-GB" sz="2400"/>
        </a:p>
      </dgm:t>
    </dgm:pt>
    <dgm:pt modelId="{1A3F3684-E688-DF46-8B50-081EFC6B4438}">
      <dgm:prSet custT="1"/>
      <dgm:spPr/>
      <dgm:t>
        <a:bodyPr/>
        <a:lstStyle/>
        <a:p>
          <a:r>
            <a:rPr lang="en-US" sz="1400" i="1" noProof="0" err="1"/>
            <a:t>StandardScaler</a:t>
          </a:r>
          <a:endParaRPr lang="en-US" sz="1400" i="1" noProof="0"/>
        </a:p>
      </dgm:t>
    </dgm:pt>
    <dgm:pt modelId="{270CDA6B-A454-1B4B-A881-468D936C6588}" type="parTrans" cxnId="{B464EE70-607A-5C40-A24A-433AC67C4334}">
      <dgm:prSet/>
      <dgm:spPr/>
      <dgm:t>
        <a:bodyPr/>
        <a:lstStyle/>
        <a:p>
          <a:endParaRPr lang="en-GB" sz="2400"/>
        </a:p>
      </dgm:t>
    </dgm:pt>
    <dgm:pt modelId="{397E88CF-59E0-8849-BCCD-CC0979BE3BD1}" type="sibTrans" cxnId="{B464EE70-607A-5C40-A24A-433AC67C4334}">
      <dgm:prSet/>
      <dgm:spPr/>
      <dgm:t>
        <a:bodyPr/>
        <a:lstStyle/>
        <a:p>
          <a:endParaRPr lang="en-GB" sz="2400"/>
        </a:p>
      </dgm:t>
    </dgm:pt>
    <dgm:pt modelId="{F9CB98A4-AFDA-9242-85BD-4D556F8FCEC9}">
      <dgm:prSet custT="1"/>
      <dgm:spPr/>
      <dgm:t>
        <a:bodyPr/>
        <a:lstStyle/>
        <a:p>
          <a:r>
            <a:rPr lang="en-US" sz="1400" i="1" noProof="0" err="1"/>
            <a:t>train_test_split</a:t>
          </a:r>
          <a:endParaRPr lang="en-US" sz="1400" i="1" noProof="0"/>
        </a:p>
      </dgm:t>
    </dgm:pt>
    <dgm:pt modelId="{C6425981-74BB-D94C-B5DC-5542DFBCC12C}" type="parTrans" cxnId="{43362AEA-1521-5646-B448-46E4077C5086}">
      <dgm:prSet/>
      <dgm:spPr/>
      <dgm:t>
        <a:bodyPr/>
        <a:lstStyle/>
        <a:p>
          <a:endParaRPr lang="en-GB" sz="2400"/>
        </a:p>
      </dgm:t>
    </dgm:pt>
    <dgm:pt modelId="{8EE7690D-2659-5744-84BC-2231C5866F0C}" type="sibTrans" cxnId="{43362AEA-1521-5646-B448-46E4077C5086}">
      <dgm:prSet/>
      <dgm:spPr/>
      <dgm:t>
        <a:bodyPr/>
        <a:lstStyle/>
        <a:p>
          <a:endParaRPr lang="en-GB" sz="2400"/>
        </a:p>
      </dgm:t>
    </dgm:pt>
    <dgm:pt modelId="{B0719871-0B6C-AB4C-BBE0-866A89F3A7D0}">
      <dgm:prSet custT="1"/>
      <dgm:spPr/>
      <dgm:t>
        <a:bodyPr/>
        <a:lstStyle/>
        <a:p>
          <a:r>
            <a:rPr lang="en-US" sz="1400" i="1" noProof="0" err="1"/>
            <a:t>RandomizedSearchCV</a:t>
          </a:r>
          <a:endParaRPr lang="en-US" sz="1400" i="1" noProof="0"/>
        </a:p>
      </dgm:t>
    </dgm:pt>
    <dgm:pt modelId="{31AA73BF-5507-AD40-B988-99F64B055271}" type="parTrans" cxnId="{54D6DFB0-67C4-854D-A2B1-73509F67661A}">
      <dgm:prSet/>
      <dgm:spPr/>
      <dgm:t>
        <a:bodyPr/>
        <a:lstStyle/>
        <a:p>
          <a:endParaRPr lang="en-GB" sz="2400"/>
        </a:p>
      </dgm:t>
    </dgm:pt>
    <dgm:pt modelId="{7E2D8A4D-06B5-FC49-AEC4-4E5921DAA41F}" type="sibTrans" cxnId="{54D6DFB0-67C4-854D-A2B1-73509F67661A}">
      <dgm:prSet/>
      <dgm:spPr/>
      <dgm:t>
        <a:bodyPr/>
        <a:lstStyle/>
        <a:p>
          <a:endParaRPr lang="en-GB" sz="2400"/>
        </a:p>
      </dgm:t>
    </dgm:pt>
    <dgm:pt modelId="{C3395A4F-DBBE-064C-8A37-4EE5B6087D64}">
      <dgm:prSet custT="1"/>
      <dgm:spPr/>
      <dgm:t>
        <a:bodyPr/>
        <a:lstStyle/>
        <a:p>
          <a:r>
            <a:rPr lang="en-US" sz="1400" noProof="0"/>
            <a:t>Logistic Regression</a:t>
          </a:r>
        </a:p>
      </dgm:t>
    </dgm:pt>
    <dgm:pt modelId="{9CFB4A6E-8CED-0447-BFBF-3582B370356B}" type="parTrans" cxnId="{1B63F3A9-2E23-8740-9B91-5D4B2D4CFFE1}">
      <dgm:prSet/>
      <dgm:spPr/>
      <dgm:t>
        <a:bodyPr/>
        <a:lstStyle/>
        <a:p>
          <a:endParaRPr lang="en-GB" sz="2400"/>
        </a:p>
      </dgm:t>
    </dgm:pt>
    <dgm:pt modelId="{962D9CC6-35B6-B345-B8D3-CDCA0C9D06DF}" type="sibTrans" cxnId="{1B63F3A9-2E23-8740-9B91-5D4B2D4CFFE1}">
      <dgm:prSet/>
      <dgm:spPr/>
      <dgm:t>
        <a:bodyPr/>
        <a:lstStyle/>
        <a:p>
          <a:endParaRPr lang="en-GB" sz="2400"/>
        </a:p>
      </dgm:t>
    </dgm:pt>
    <dgm:pt modelId="{59634EA3-C70E-5140-83EF-0DA592B18286}">
      <dgm:prSet custT="1"/>
      <dgm:spPr/>
      <dgm:t>
        <a:bodyPr/>
        <a:lstStyle/>
        <a:p>
          <a:r>
            <a:rPr lang="en-US" sz="1400" noProof="0"/>
            <a:t>Support Vector Machine</a:t>
          </a:r>
        </a:p>
      </dgm:t>
    </dgm:pt>
    <dgm:pt modelId="{3B458D61-81AE-ED45-9A8C-603C55F46FDF}" type="parTrans" cxnId="{A51494C1-4B16-7641-80BC-1C3588AC06C3}">
      <dgm:prSet/>
      <dgm:spPr/>
      <dgm:t>
        <a:bodyPr/>
        <a:lstStyle/>
        <a:p>
          <a:endParaRPr lang="en-GB" sz="2400"/>
        </a:p>
      </dgm:t>
    </dgm:pt>
    <dgm:pt modelId="{00A8365B-37B2-664D-B6C3-BE23A84374F4}" type="sibTrans" cxnId="{A51494C1-4B16-7641-80BC-1C3588AC06C3}">
      <dgm:prSet/>
      <dgm:spPr/>
      <dgm:t>
        <a:bodyPr/>
        <a:lstStyle/>
        <a:p>
          <a:endParaRPr lang="en-GB" sz="2400"/>
        </a:p>
      </dgm:t>
    </dgm:pt>
    <dgm:pt modelId="{76329103-97C1-4D40-B4A6-A559FFA9848E}">
      <dgm:prSet custT="1"/>
      <dgm:spPr/>
      <dgm:t>
        <a:bodyPr/>
        <a:lstStyle/>
        <a:p>
          <a:r>
            <a:rPr lang="en-US" sz="1400" noProof="0"/>
            <a:t>Decision Tree</a:t>
          </a:r>
        </a:p>
      </dgm:t>
    </dgm:pt>
    <dgm:pt modelId="{3CE7F7E8-5E08-3D42-B37F-20A06786E467}" type="parTrans" cxnId="{E3DA30E8-7A7E-2B46-9F78-854E62514372}">
      <dgm:prSet/>
      <dgm:spPr/>
      <dgm:t>
        <a:bodyPr/>
        <a:lstStyle/>
        <a:p>
          <a:endParaRPr lang="en-GB" sz="2400"/>
        </a:p>
      </dgm:t>
    </dgm:pt>
    <dgm:pt modelId="{AE320057-9C25-B44F-BFA4-08AD31226B78}" type="sibTrans" cxnId="{E3DA30E8-7A7E-2B46-9F78-854E62514372}">
      <dgm:prSet/>
      <dgm:spPr/>
      <dgm:t>
        <a:bodyPr/>
        <a:lstStyle/>
        <a:p>
          <a:endParaRPr lang="en-GB" sz="2400"/>
        </a:p>
      </dgm:t>
    </dgm:pt>
    <dgm:pt modelId="{4CEF2FE4-2997-8647-A3E3-8A88E0B9E737}">
      <dgm:prSet custT="1"/>
      <dgm:spPr/>
      <dgm:t>
        <a:bodyPr/>
        <a:lstStyle/>
        <a:p>
          <a:r>
            <a:rPr lang="en-US" sz="1400" noProof="0"/>
            <a:t>Precision</a:t>
          </a:r>
          <a:endParaRPr lang="en-US" sz="1400" i="1" noProof="0"/>
        </a:p>
      </dgm:t>
    </dgm:pt>
    <dgm:pt modelId="{F27156BD-7BD2-1D40-830F-3DF43E4527A1}" type="parTrans" cxnId="{E90C61F5-279C-8C47-8AD4-B0466754DF44}">
      <dgm:prSet/>
      <dgm:spPr/>
      <dgm:t>
        <a:bodyPr/>
        <a:lstStyle/>
        <a:p>
          <a:endParaRPr lang="en-GB" sz="2400"/>
        </a:p>
      </dgm:t>
    </dgm:pt>
    <dgm:pt modelId="{180DD1C9-B051-E341-A3CD-D1C6A14D6B32}" type="sibTrans" cxnId="{E90C61F5-279C-8C47-8AD4-B0466754DF44}">
      <dgm:prSet/>
      <dgm:spPr/>
      <dgm:t>
        <a:bodyPr/>
        <a:lstStyle/>
        <a:p>
          <a:endParaRPr lang="en-GB" sz="2400"/>
        </a:p>
      </dgm:t>
    </dgm:pt>
    <dgm:pt modelId="{178CF2FB-52DF-7243-8861-F3881F58F474}">
      <dgm:prSet custT="1"/>
      <dgm:spPr/>
      <dgm:t>
        <a:bodyPr/>
        <a:lstStyle/>
        <a:p>
          <a:r>
            <a:rPr lang="en-US" sz="1400" noProof="0"/>
            <a:t>Recall</a:t>
          </a:r>
        </a:p>
      </dgm:t>
    </dgm:pt>
    <dgm:pt modelId="{D26F23B5-F6B2-1649-B25B-CB509BC3DC83}" type="parTrans" cxnId="{0300D5ED-85F5-B443-A2EF-2B027FF9C80D}">
      <dgm:prSet/>
      <dgm:spPr/>
      <dgm:t>
        <a:bodyPr/>
        <a:lstStyle/>
        <a:p>
          <a:endParaRPr lang="en-GB" sz="2400"/>
        </a:p>
      </dgm:t>
    </dgm:pt>
    <dgm:pt modelId="{0E404E6C-73D3-6342-BBCC-825A9EF0E132}" type="sibTrans" cxnId="{0300D5ED-85F5-B443-A2EF-2B027FF9C80D}">
      <dgm:prSet/>
      <dgm:spPr/>
      <dgm:t>
        <a:bodyPr/>
        <a:lstStyle/>
        <a:p>
          <a:endParaRPr lang="en-GB" sz="2400"/>
        </a:p>
      </dgm:t>
    </dgm:pt>
    <dgm:pt modelId="{A4C27B41-AAC6-7A42-A12D-57A79AC47E03}">
      <dgm:prSet custT="1"/>
      <dgm:spPr/>
      <dgm:t>
        <a:bodyPr/>
        <a:lstStyle/>
        <a:p>
          <a:r>
            <a:rPr lang="en-US" sz="1400" noProof="0"/>
            <a:t>F1-Score</a:t>
          </a:r>
        </a:p>
      </dgm:t>
    </dgm:pt>
    <dgm:pt modelId="{AB8B56B2-F124-CB44-A104-3BE0A3B44D8E}" type="parTrans" cxnId="{DFF13CFE-3E90-AA43-89A8-768BBCADCCD6}">
      <dgm:prSet/>
      <dgm:spPr/>
      <dgm:t>
        <a:bodyPr/>
        <a:lstStyle/>
        <a:p>
          <a:endParaRPr lang="en-GB" sz="2400"/>
        </a:p>
      </dgm:t>
    </dgm:pt>
    <dgm:pt modelId="{12A382EC-B83A-1441-9508-513B0DF408A3}" type="sibTrans" cxnId="{DFF13CFE-3E90-AA43-89A8-768BBCADCCD6}">
      <dgm:prSet/>
      <dgm:spPr/>
      <dgm:t>
        <a:bodyPr/>
        <a:lstStyle/>
        <a:p>
          <a:endParaRPr lang="en-GB" sz="2400"/>
        </a:p>
      </dgm:t>
    </dgm:pt>
    <dgm:pt modelId="{00CDAC92-0708-EA41-9269-9D6E9ADB9DCD}">
      <dgm:prSet custT="1"/>
      <dgm:spPr/>
      <dgm:t>
        <a:bodyPr/>
        <a:lstStyle/>
        <a:p>
          <a:r>
            <a:rPr lang="en-US" sz="1400" noProof="0"/>
            <a:t>Accuracy</a:t>
          </a:r>
        </a:p>
      </dgm:t>
    </dgm:pt>
    <dgm:pt modelId="{955EABF5-C75B-6A4A-94A6-31B74901602E}" type="parTrans" cxnId="{518C6170-C30A-634E-8BE2-7CB6D6F76D05}">
      <dgm:prSet/>
      <dgm:spPr/>
      <dgm:t>
        <a:bodyPr/>
        <a:lstStyle/>
        <a:p>
          <a:endParaRPr lang="en-GB" sz="2400"/>
        </a:p>
      </dgm:t>
    </dgm:pt>
    <dgm:pt modelId="{E95F91DD-62C4-3648-ABBE-D35D329A327F}" type="sibTrans" cxnId="{518C6170-C30A-634E-8BE2-7CB6D6F76D05}">
      <dgm:prSet/>
      <dgm:spPr/>
      <dgm:t>
        <a:bodyPr/>
        <a:lstStyle/>
        <a:p>
          <a:endParaRPr lang="en-GB" sz="2400"/>
        </a:p>
      </dgm:t>
    </dgm:pt>
    <dgm:pt modelId="{16122813-CE50-EF47-85FC-CB63453D2C9B}">
      <dgm:prSet custT="1"/>
      <dgm:spPr/>
      <dgm:t>
        <a:bodyPr/>
        <a:lstStyle/>
        <a:p>
          <a:r>
            <a:rPr lang="en-US" sz="1400" noProof="0"/>
            <a:t>Learning Curve</a:t>
          </a:r>
        </a:p>
      </dgm:t>
    </dgm:pt>
    <dgm:pt modelId="{E690F69A-8787-134A-9515-2B0DDEFD0AA2}" type="parTrans" cxnId="{BF5E32DE-38B4-5F45-B997-2206ACAD9F70}">
      <dgm:prSet/>
      <dgm:spPr/>
      <dgm:t>
        <a:bodyPr/>
        <a:lstStyle/>
        <a:p>
          <a:endParaRPr lang="en-GB" sz="2400"/>
        </a:p>
      </dgm:t>
    </dgm:pt>
    <dgm:pt modelId="{5AA25408-D9A5-854F-9E54-0723F3CA78B6}" type="sibTrans" cxnId="{BF5E32DE-38B4-5F45-B997-2206ACAD9F70}">
      <dgm:prSet/>
      <dgm:spPr/>
      <dgm:t>
        <a:bodyPr/>
        <a:lstStyle/>
        <a:p>
          <a:endParaRPr lang="en-GB" sz="2400"/>
        </a:p>
      </dgm:t>
    </dgm:pt>
    <dgm:pt modelId="{CB71770E-3701-CF4F-8FB7-8C5C766B128D}">
      <dgm:prSet custT="1"/>
      <dgm:spPr/>
      <dgm:t>
        <a:bodyPr/>
        <a:lstStyle/>
        <a:p>
          <a:r>
            <a:rPr lang="en-US" sz="1400" noProof="0"/>
            <a:t>Confusion Matrix</a:t>
          </a:r>
        </a:p>
      </dgm:t>
    </dgm:pt>
    <dgm:pt modelId="{9D48D4CC-C945-AF46-82AA-42A97690980F}" type="parTrans" cxnId="{F0AECB90-DBAF-AF42-A4DF-D67BC6BD1A97}">
      <dgm:prSet/>
      <dgm:spPr/>
      <dgm:t>
        <a:bodyPr/>
        <a:lstStyle/>
        <a:p>
          <a:endParaRPr lang="en-GB" sz="2400"/>
        </a:p>
      </dgm:t>
    </dgm:pt>
    <dgm:pt modelId="{1B10E365-0963-C147-BEE0-41FEDE3E7703}" type="sibTrans" cxnId="{F0AECB90-DBAF-AF42-A4DF-D67BC6BD1A97}">
      <dgm:prSet/>
      <dgm:spPr/>
      <dgm:t>
        <a:bodyPr/>
        <a:lstStyle/>
        <a:p>
          <a:endParaRPr lang="en-GB" sz="2400"/>
        </a:p>
      </dgm:t>
    </dgm:pt>
    <dgm:pt modelId="{8F20A286-75A3-D64A-963D-D65F1CAFF91E}" type="pres">
      <dgm:prSet presAssocID="{E847830F-8817-B34D-BEB8-81EBF1764837}" presName="diagram" presStyleCnt="0">
        <dgm:presLayoutVars>
          <dgm:dir/>
          <dgm:resizeHandles val="exact"/>
        </dgm:presLayoutVars>
      </dgm:prSet>
      <dgm:spPr/>
    </dgm:pt>
    <dgm:pt modelId="{903BAB97-B921-2D41-A5B1-F95A324E0733}" type="pres">
      <dgm:prSet presAssocID="{D24E5B75-7274-724A-9198-219EA94977D7}" presName="node" presStyleLbl="node1" presStyleIdx="0" presStyleCnt="6" custScaleX="123068" custLinFactY="-80095" custLinFactNeighborX="24431" custLinFactNeighborY="-100000">
        <dgm:presLayoutVars>
          <dgm:bulletEnabled val="1"/>
        </dgm:presLayoutVars>
      </dgm:prSet>
      <dgm:spPr/>
    </dgm:pt>
    <dgm:pt modelId="{1D13095A-3FAF-B847-AEF5-B649057B8577}" type="pres">
      <dgm:prSet presAssocID="{88C8E120-2320-E34E-A368-385EC466142C}" presName="sibTrans" presStyleLbl="sibTrans2D1" presStyleIdx="0" presStyleCnt="5"/>
      <dgm:spPr/>
    </dgm:pt>
    <dgm:pt modelId="{1C65BE9A-4050-C444-99C5-CE521A0F7AA0}" type="pres">
      <dgm:prSet presAssocID="{88C8E120-2320-E34E-A368-385EC466142C}" presName="connectorText" presStyleLbl="sibTrans2D1" presStyleIdx="0" presStyleCnt="5"/>
      <dgm:spPr/>
    </dgm:pt>
    <dgm:pt modelId="{613D73BD-5927-1C4B-B0FC-E2FF7017BED4}" type="pres">
      <dgm:prSet presAssocID="{29863F23-DC25-C343-8047-CA19B9048CB0}" presName="node" presStyleLbl="node1" presStyleIdx="1" presStyleCnt="6" custScaleX="123068" custLinFactX="-37933" custLinFactNeighborX="-100000">
        <dgm:presLayoutVars>
          <dgm:bulletEnabled val="1"/>
        </dgm:presLayoutVars>
      </dgm:prSet>
      <dgm:spPr/>
    </dgm:pt>
    <dgm:pt modelId="{E737BBB7-0C36-D245-A6C7-B4FAD19E6273}" type="pres">
      <dgm:prSet presAssocID="{3E72EF58-D15B-0F46-A1B6-C852D57C8561}" presName="sibTrans" presStyleLbl="sibTrans2D1" presStyleIdx="1" presStyleCnt="5"/>
      <dgm:spPr/>
    </dgm:pt>
    <dgm:pt modelId="{D3EC16B2-D476-C044-9304-B6B7CA0077CC}" type="pres">
      <dgm:prSet presAssocID="{3E72EF58-D15B-0F46-A1B6-C852D57C8561}" presName="connectorText" presStyleLbl="sibTrans2D1" presStyleIdx="1" presStyleCnt="5"/>
      <dgm:spPr/>
    </dgm:pt>
    <dgm:pt modelId="{DBB12005-982F-5A4D-8C9D-F0BDA5123FB5}" type="pres">
      <dgm:prSet presAssocID="{90DBE37D-8858-5E4D-9D5D-CA5F1A33F9EA}" presName="node" presStyleLbl="node1" presStyleIdx="2" presStyleCnt="6" custScaleX="155633" custScaleY="141099" custLinFactNeighborX="-96902">
        <dgm:presLayoutVars>
          <dgm:bulletEnabled val="1"/>
        </dgm:presLayoutVars>
      </dgm:prSet>
      <dgm:spPr/>
    </dgm:pt>
    <dgm:pt modelId="{2C0CC0CD-3139-E24B-8632-BDC5E2FB0308}" type="pres">
      <dgm:prSet presAssocID="{4926BFA7-BAE7-A048-A49E-9D8F799C95EB}" presName="sibTrans" presStyleLbl="sibTrans2D1" presStyleIdx="2" presStyleCnt="5"/>
      <dgm:spPr/>
    </dgm:pt>
    <dgm:pt modelId="{63AD6E02-3146-0946-9765-E335AD0663DA}" type="pres">
      <dgm:prSet presAssocID="{4926BFA7-BAE7-A048-A49E-9D8F799C95EB}" presName="connectorText" presStyleLbl="sibTrans2D1" presStyleIdx="2" presStyleCnt="5"/>
      <dgm:spPr/>
    </dgm:pt>
    <dgm:pt modelId="{EA3648FF-F65D-434A-AF2A-4E22D73A5EA9}" type="pres">
      <dgm:prSet presAssocID="{ECA4F82D-DD9A-434A-8789-E087E2C8187F}" presName="node" presStyleLbl="node1" presStyleIdx="3" presStyleCnt="6" custScaleX="169780" custScaleY="310826" custLinFactNeighborX="-54610">
        <dgm:presLayoutVars>
          <dgm:bulletEnabled val="1"/>
        </dgm:presLayoutVars>
      </dgm:prSet>
      <dgm:spPr/>
    </dgm:pt>
    <dgm:pt modelId="{D6323601-F8DA-C647-9419-10EC55925F5C}" type="pres">
      <dgm:prSet presAssocID="{E0DF23DB-E7BD-5E4E-BDF3-5A3A73188DDD}" presName="sibTrans" presStyleLbl="sibTrans2D1" presStyleIdx="3" presStyleCnt="5"/>
      <dgm:spPr/>
    </dgm:pt>
    <dgm:pt modelId="{4EDB8C21-1D27-924C-A158-A9343B8DC394}" type="pres">
      <dgm:prSet presAssocID="{E0DF23DB-E7BD-5E4E-BDF3-5A3A73188DDD}" presName="connectorText" presStyleLbl="sibTrans2D1" presStyleIdx="3" presStyleCnt="5"/>
      <dgm:spPr/>
    </dgm:pt>
    <dgm:pt modelId="{9D051512-3F45-3641-AAB9-AC528F518B48}" type="pres">
      <dgm:prSet presAssocID="{4396A795-620B-9A41-9119-65125C767595}" presName="node" presStyleLbl="node1" presStyleIdx="4" presStyleCnt="6" custScaleX="155633" custScaleY="309686" custLinFactNeighborX="-9135">
        <dgm:presLayoutVars>
          <dgm:bulletEnabled val="1"/>
        </dgm:presLayoutVars>
      </dgm:prSet>
      <dgm:spPr/>
    </dgm:pt>
    <dgm:pt modelId="{C743CE6C-649D-6F48-B21E-BE9873282435}" type="pres">
      <dgm:prSet presAssocID="{AFE8AE35-094E-7A4B-8EF3-F59C20CD716E}" presName="sibTrans" presStyleLbl="sibTrans2D1" presStyleIdx="4" presStyleCnt="5"/>
      <dgm:spPr/>
    </dgm:pt>
    <dgm:pt modelId="{3490239B-1843-0C4F-8ECF-9E4387988249}" type="pres">
      <dgm:prSet presAssocID="{AFE8AE35-094E-7A4B-8EF3-F59C20CD716E}" presName="connectorText" presStyleLbl="sibTrans2D1" presStyleIdx="4" presStyleCnt="5"/>
      <dgm:spPr/>
    </dgm:pt>
    <dgm:pt modelId="{C9BBC2E6-CF61-864D-8144-C907AAFF53B6}" type="pres">
      <dgm:prSet presAssocID="{6717F1D8-E303-1C45-A828-2A81837BFF42}" presName="node" presStyleLbl="node1" presStyleIdx="5" presStyleCnt="6" custScaleY="309686">
        <dgm:presLayoutVars>
          <dgm:bulletEnabled val="1"/>
        </dgm:presLayoutVars>
      </dgm:prSet>
      <dgm:spPr/>
    </dgm:pt>
  </dgm:ptLst>
  <dgm:cxnLst>
    <dgm:cxn modelId="{71EBFC03-6453-9D4A-BCA6-E0D6A481F5A5}" type="presOf" srcId="{90DBE37D-8858-5E4D-9D5D-CA5F1A33F9EA}" destId="{DBB12005-982F-5A4D-8C9D-F0BDA5123FB5}" srcOrd="0" destOrd="0" presId="urn:microsoft.com/office/officeart/2005/8/layout/process5"/>
    <dgm:cxn modelId="{28CF3111-338B-364E-995F-39D8259B85D5}" srcId="{E847830F-8817-B34D-BEB8-81EBF1764837}" destId="{29863F23-DC25-C343-8047-CA19B9048CB0}" srcOrd="1" destOrd="0" parTransId="{3836B7CC-E0EE-8748-956A-D130A5BD7BE6}" sibTransId="{3E72EF58-D15B-0F46-A1B6-C852D57C8561}"/>
    <dgm:cxn modelId="{8E1D1615-CACE-7E45-965B-C5864385D6B7}" type="presOf" srcId="{88C8E120-2320-E34E-A368-385EC466142C}" destId="{1D13095A-3FAF-B847-AEF5-B649057B8577}" srcOrd="0" destOrd="0" presId="urn:microsoft.com/office/officeart/2005/8/layout/process5"/>
    <dgm:cxn modelId="{C606141E-AD1F-2444-BFAA-FC9B075A2AF1}" type="presOf" srcId="{E847830F-8817-B34D-BEB8-81EBF1764837}" destId="{8F20A286-75A3-D64A-963D-D65F1CAFF91E}" srcOrd="0" destOrd="0" presId="urn:microsoft.com/office/officeart/2005/8/layout/process5"/>
    <dgm:cxn modelId="{AC465522-1AFA-7644-A362-D46380793C4C}" srcId="{E847830F-8817-B34D-BEB8-81EBF1764837}" destId="{6717F1D8-E303-1C45-A828-2A81837BFF42}" srcOrd="5" destOrd="0" parTransId="{271948CC-E047-4E4D-839A-56F088AA823A}" sibTransId="{4387CC8C-D72E-854C-A9AB-A257C92AF046}"/>
    <dgm:cxn modelId="{9DAAC222-49DD-994C-8C3B-B87A25E2D7B4}" type="presOf" srcId="{A4C27B41-AAC6-7A42-A12D-57A79AC47E03}" destId="{9D051512-3F45-3641-AAB9-AC528F518B48}" srcOrd="0" destOrd="3" presId="urn:microsoft.com/office/officeart/2005/8/layout/process5"/>
    <dgm:cxn modelId="{4C07682E-3D9C-8F4B-A8E6-057ABBD619DB}" type="presOf" srcId="{4926BFA7-BAE7-A048-A49E-9D8F799C95EB}" destId="{63AD6E02-3146-0946-9765-E335AD0663DA}" srcOrd="1" destOrd="0" presId="urn:microsoft.com/office/officeart/2005/8/layout/process5"/>
    <dgm:cxn modelId="{0D09A72E-BEE5-5F45-9926-B3AC3B5B67D1}" type="presOf" srcId="{178CF2FB-52DF-7243-8861-F3881F58F474}" destId="{9D051512-3F45-3641-AAB9-AC528F518B48}" srcOrd="0" destOrd="2" presId="urn:microsoft.com/office/officeart/2005/8/layout/process5"/>
    <dgm:cxn modelId="{A8C27B3A-9A55-EA45-BBB9-0C5F34CEF0A8}" srcId="{E847830F-8817-B34D-BEB8-81EBF1764837}" destId="{90DBE37D-8858-5E4D-9D5D-CA5F1A33F9EA}" srcOrd="2" destOrd="0" parTransId="{CCC9929A-1A8E-2943-B082-3B83CAD976D6}" sibTransId="{4926BFA7-BAE7-A048-A49E-9D8F799C95EB}"/>
    <dgm:cxn modelId="{787D403F-FF5B-AD45-B193-92A35DD67911}" type="presOf" srcId="{ECA4F82D-DD9A-434A-8789-E087E2C8187F}" destId="{EA3648FF-F65D-434A-AF2A-4E22D73A5EA9}" srcOrd="0" destOrd="0" presId="urn:microsoft.com/office/officeart/2005/8/layout/process5"/>
    <dgm:cxn modelId="{AA21F64C-A697-2541-9DA1-C61076B48E50}" srcId="{E847830F-8817-B34D-BEB8-81EBF1764837}" destId="{4396A795-620B-9A41-9119-65125C767595}" srcOrd="4" destOrd="0" parTransId="{576726C0-8F1A-464A-B18B-234359A2F88C}" sibTransId="{AFE8AE35-094E-7A4B-8EF3-F59C20CD716E}"/>
    <dgm:cxn modelId="{952B9B4D-0E57-0647-872A-BAF8C6658ADF}" type="presOf" srcId="{4396A795-620B-9A41-9119-65125C767595}" destId="{9D051512-3F45-3641-AAB9-AC528F518B48}" srcOrd="0" destOrd="0" presId="urn:microsoft.com/office/officeart/2005/8/layout/process5"/>
    <dgm:cxn modelId="{BC4BEA54-CA4D-AE42-A29E-AB02E482C871}" type="presOf" srcId="{4926BFA7-BAE7-A048-A49E-9D8F799C95EB}" destId="{2C0CC0CD-3139-E24B-8632-BDC5E2FB0308}" srcOrd="0" destOrd="0" presId="urn:microsoft.com/office/officeart/2005/8/layout/process5"/>
    <dgm:cxn modelId="{7C44DD55-0B20-7948-90D8-CAF9303E0C12}" type="presOf" srcId="{6717F1D8-E303-1C45-A828-2A81837BFF42}" destId="{C9BBC2E6-CF61-864D-8144-C907AAFF53B6}" srcOrd="0" destOrd="0" presId="urn:microsoft.com/office/officeart/2005/8/layout/process5"/>
    <dgm:cxn modelId="{3FB89F57-12DD-274B-B373-F078DA019110}" type="presOf" srcId="{59634EA3-C70E-5140-83EF-0DA592B18286}" destId="{EA3648FF-F65D-434A-AF2A-4E22D73A5EA9}" srcOrd="0" destOrd="4" presId="urn:microsoft.com/office/officeart/2005/8/layout/process5"/>
    <dgm:cxn modelId="{1A11565B-040F-5F49-9003-E1431D9E963A}" type="presOf" srcId="{29863F23-DC25-C343-8047-CA19B9048CB0}" destId="{613D73BD-5927-1C4B-B0FC-E2FF7017BED4}" srcOrd="0" destOrd="0" presId="urn:microsoft.com/office/officeart/2005/8/layout/process5"/>
    <dgm:cxn modelId="{A8495F66-4ADB-ED4C-9DE2-7A64F81518A0}" type="presOf" srcId="{CB71770E-3701-CF4F-8FB7-8C5C766B128D}" destId="{9D051512-3F45-3641-AAB9-AC528F518B48}" srcOrd="0" destOrd="6" presId="urn:microsoft.com/office/officeart/2005/8/layout/process5"/>
    <dgm:cxn modelId="{BDB8D568-47C6-D147-B4C5-CD243403B214}" type="presOf" srcId="{1A3F3684-E688-DF46-8B50-081EFC6B4438}" destId="{DBB12005-982F-5A4D-8C9D-F0BDA5123FB5}" srcOrd="0" destOrd="1" presId="urn:microsoft.com/office/officeart/2005/8/layout/process5"/>
    <dgm:cxn modelId="{518C6170-C30A-634E-8BE2-7CB6D6F76D05}" srcId="{4396A795-620B-9A41-9119-65125C767595}" destId="{00CDAC92-0708-EA41-9269-9D6E9ADB9DCD}" srcOrd="3" destOrd="0" parTransId="{955EABF5-C75B-6A4A-94A6-31B74901602E}" sibTransId="{E95F91DD-62C4-3648-ABBE-D35D329A327F}"/>
    <dgm:cxn modelId="{B464EE70-607A-5C40-A24A-433AC67C4334}" srcId="{90DBE37D-8858-5E4D-9D5D-CA5F1A33F9EA}" destId="{1A3F3684-E688-DF46-8B50-081EFC6B4438}" srcOrd="0" destOrd="0" parTransId="{270CDA6B-A454-1B4B-A881-468D936C6588}" sibTransId="{397E88CF-59E0-8849-BCCD-CC0979BE3BD1}"/>
    <dgm:cxn modelId="{B1B1B076-B685-0540-BE79-BF5F12B5AF1D}" srcId="{E847830F-8817-B34D-BEB8-81EBF1764837}" destId="{D24E5B75-7274-724A-9198-219EA94977D7}" srcOrd="0" destOrd="0" parTransId="{DA2E34E8-D5E5-F745-BF69-D4BCF227DFFC}" sibTransId="{88C8E120-2320-E34E-A368-385EC466142C}"/>
    <dgm:cxn modelId="{91B8788F-8C24-514E-8BAE-523DF6F5B971}" type="presOf" srcId="{E0DF23DB-E7BD-5E4E-BDF3-5A3A73188DDD}" destId="{D6323601-F8DA-C647-9419-10EC55925F5C}" srcOrd="0" destOrd="0" presId="urn:microsoft.com/office/officeart/2005/8/layout/process5"/>
    <dgm:cxn modelId="{58092590-43B1-7149-B97C-878CDCE04D80}" type="presOf" srcId="{88C8E120-2320-E34E-A368-385EC466142C}" destId="{1C65BE9A-4050-C444-99C5-CE521A0F7AA0}" srcOrd="1" destOrd="0" presId="urn:microsoft.com/office/officeart/2005/8/layout/process5"/>
    <dgm:cxn modelId="{F0AECB90-DBAF-AF42-A4DF-D67BC6BD1A97}" srcId="{4396A795-620B-9A41-9119-65125C767595}" destId="{CB71770E-3701-CF4F-8FB7-8C5C766B128D}" srcOrd="5" destOrd="0" parTransId="{9D48D4CC-C945-AF46-82AA-42A97690980F}" sibTransId="{1B10E365-0963-C147-BEE0-41FEDE3E7703}"/>
    <dgm:cxn modelId="{20A08994-FA5B-7840-A59A-4973744987D7}" type="presOf" srcId="{E0DF23DB-E7BD-5E4E-BDF3-5A3A73188DDD}" destId="{4EDB8C21-1D27-924C-A158-A9343B8DC394}" srcOrd="1" destOrd="0" presId="urn:microsoft.com/office/officeart/2005/8/layout/process5"/>
    <dgm:cxn modelId="{1B63F3A9-2E23-8740-9B91-5D4B2D4CFFE1}" srcId="{ECA4F82D-DD9A-434A-8789-E087E2C8187F}" destId="{C3395A4F-DBBE-064C-8A37-4EE5B6087D64}" srcOrd="2" destOrd="0" parTransId="{9CFB4A6E-8CED-0447-BFBF-3582B370356B}" sibTransId="{962D9CC6-35B6-B345-B8D3-CDCA0C9D06DF}"/>
    <dgm:cxn modelId="{060CF6AC-1BA0-1042-A342-8D2FFBDA4C3F}" type="presOf" srcId="{F9CB98A4-AFDA-9242-85BD-4D556F8FCEC9}" destId="{EA3648FF-F65D-434A-AF2A-4E22D73A5EA9}" srcOrd="0" destOrd="1" presId="urn:microsoft.com/office/officeart/2005/8/layout/process5"/>
    <dgm:cxn modelId="{54D6DFB0-67C4-854D-A2B1-73509F67661A}" srcId="{ECA4F82D-DD9A-434A-8789-E087E2C8187F}" destId="{B0719871-0B6C-AB4C-BBE0-866A89F3A7D0}" srcOrd="1" destOrd="0" parTransId="{31AA73BF-5507-AD40-B988-99F64B055271}" sibTransId="{7E2D8A4D-06B5-FC49-AEC4-4E5921DAA41F}"/>
    <dgm:cxn modelId="{DB7B76B4-5C8D-5A43-A5AF-71DF20E7E24D}" srcId="{E847830F-8817-B34D-BEB8-81EBF1764837}" destId="{ECA4F82D-DD9A-434A-8789-E087E2C8187F}" srcOrd="3" destOrd="0" parTransId="{F18B7E9B-C710-4346-89A1-A86E154C08E5}" sibTransId="{E0DF23DB-E7BD-5E4E-BDF3-5A3A73188DDD}"/>
    <dgm:cxn modelId="{A51494C1-4B16-7641-80BC-1C3588AC06C3}" srcId="{ECA4F82D-DD9A-434A-8789-E087E2C8187F}" destId="{59634EA3-C70E-5140-83EF-0DA592B18286}" srcOrd="3" destOrd="0" parTransId="{3B458D61-81AE-ED45-9A8C-603C55F46FDF}" sibTransId="{00A8365B-37B2-664D-B6C3-BE23A84374F4}"/>
    <dgm:cxn modelId="{58CC8BC7-3B2B-0449-AC62-7D900F065A8C}" type="presOf" srcId="{AFE8AE35-094E-7A4B-8EF3-F59C20CD716E}" destId="{C743CE6C-649D-6F48-B21E-BE9873282435}" srcOrd="0" destOrd="0" presId="urn:microsoft.com/office/officeart/2005/8/layout/process5"/>
    <dgm:cxn modelId="{2D5602D2-F917-9343-B897-5D9654F6C190}" type="presOf" srcId="{AFE8AE35-094E-7A4B-8EF3-F59C20CD716E}" destId="{3490239B-1843-0C4F-8ECF-9E4387988249}" srcOrd="1" destOrd="0" presId="urn:microsoft.com/office/officeart/2005/8/layout/process5"/>
    <dgm:cxn modelId="{4BBA74DA-4709-524E-8523-1CD4AA54F4BE}" type="presOf" srcId="{3E72EF58-D15B-0F46-A1B6-C852D57C8561}" destId="{D3EC16B2-D476-C044-9304-B6B7CA0077CC}" srcOrd="1" destOrd="0" presId="urn:microsoft.com/office/officeart/2005/8/layout/process5"/>
    <dgm:cxn modelId="{BF5E32DE-38B4-5F45-B997-2206ACAD9F70}" srcId="{4396A795-620B-9A41-9119-65125C767595}" destId="{16122813-CE50-EF47-85FC-CB63453D2C9B}" srcOrd="4" destOrd="0" parTransId="{E690F69A-8787-134A-9515-2B0DDEFD0AA2}" sibTransId="{5AA25408-D9A5-854F-9E54-0723F3CA78B6}"/>
    <dgm:cxn modelId="{5925EEE0-40E0-CA41-BE80-B2827BF4E445}" type="presOf" srcId="{3E72EF58-D15B-0F46-A1B6-C852D57C8561}" destId="{E737BBB7-0C36-D245-A6C7-B4FAD19E6273}" srcOrd="0" destOrd="0" presId="urn:microsoft.com/office/officeart/2005/8/layout/process5"/>
    <dgm:cxn modelId="{90874EE4-E785-4345-99C1-8BC994B6C0BA}" type="presOf" srcId="{C3395A4F-DBBE-064C-8A37-4EE5B6087D64}" destId="{EA3648FF-F65D-434A-AF2A-4E22D73A5EA9}" srcOrd="0" destOrd="3" presId="urn:microsoft.com/office/officeart/2005/8/layout/process5"/>
    <dgm:cxn modelId="{E3DA30E8-7A7E-2B46-9F78-854E62514372}" srcId="{ECA4F82D-DD9A-434A-8789-E087E2C8187F}" destId="{76329103-97C1-4D40-B4A6-A559FFA9848E}" srcOrd="4" destOrd="0" parTransId="{3CE7F7E8-5E08-3D42-B37F-20A06786E467}" sibTransId="{AE320057-9C25-B44F-BFA4-08AD31226B78}"/>
    <dgm:cxn modelId="{2C346DE9-2C3D-FB40-A58C-ADE865360B5E}" type="presOf" srcId="{D24E5B75-7274-724A-9198-219EA94977D7}" destId="{903BAB97-B921-2D41-A5B1-F95A324E0733}" srcOrd="0" destOrd="0" presId="urn:microsoft.com/office/officeart/2005/8/layout/process5"/>
    <dgm:cxn modelId="{43362AEA-1521-5646-B448-46E4077C5086}" srcId="{ECA4F82D-DD9A-434A-8789-E087E2C8187F}" destId="{F9CB98A4-AFDA-9242-85BD-4D556F8FCEC9}" srcOrd="0" destOrd="0" parTransId="{C6425981-74BB-D94C-B5DC-5542DFBCC12C}" sibTransId="{8EE7690D-2659-5744-84BC-2231C5866F0C}"/>
    <dgm:cxn modelId="{5AF030ED-D174-0444-ADD2-68D86A4230AE}" type="presOf" srcId="{16122813-CE50-EF47-85FC-CB63453D2C9B}" destId="{9D051512-3F45-3641-AAB9-AC528F518B48}" srcOrd="0" destOrd="5" presId="urn:microsoft.com/office/officeart/2005/8/layout/process5"/>
    <dgm:cxn modelId="{0300D5ED-85F5-B443-A2EF-2B027FF9C80D}" srcId="{4396A795-620B-9A41-9119-65125C767595}" destId="{178CF2FB-52DF-7243-8861-F3881F58F474}" srcOrd="1" destOrd="0" parTransId="{D26F23B5-F6B2-1649-B25B-CB509BC3DC83}" sibTransId="{0E404E6C-73D3-6342-BBCC-825A9EF0E132}"/>
    <dgm:cxn modelId="{326217EE-6274-AC47-AA61-C470CEC3DDD4}" type="presOf" srcId="{00CDAC92-0708-EA41-9269-9D6E9ADB9DCD}" destId="{9D051512-3F45-3641-AAB9-AC528F518B48}" srcOrd="0" destOrd="4" presId="urn:microsoft.com/office/officeart/2005/8/layout/process5"/>
    <dgm:cxn modelId="{E1E0E2F1-5D22-E643-ADC5-F3A019FF21CD}" type="presOf" srcId="{4CEF2FE4-2997-8647-A3E3-8A88E0B9E737}" destId="{9D051512-3F45-3641-AAB9-AC528F518B48}" srcOrd="0" destOrd="1" presId="urn:microsoft.com/office/officeart/2005/8/layout/process5"/>
    <dgm:cxn modelId="{E90C61F5-279C-8C47-8AD4-B0466754DF44}" srcId="{4396A795-620B-9A41-9119-65125C767595}" destId="{4CEF2FE4-2997-8647-A3E3-8A88E0B9E737}" srcOrd="0" destOrd="0" parTransId="{F27156BD-7BD2-1D40-830F-3DF43E4527A1}" sibTransId="{180DD1C9-B051-E341-A3CD-D1C6A14D6B32}"/>
    <dgm:cxn modelId="{99FA54F6-35B2-5349-B9DF-558E08BFE8A7}" type="presOf" srcId="{76329103-97C1-4D40-B4A6-A559FFA9848E}" destId="{EA3648FF-F65D-434A-AF2A-4E22D73A5EA9}" srcOrd="0" destOrd="5" presId="urn:microsoft.com/office/officeart/2005/8/layout/process5"/>
    <dgm:cxn modelId="{DFF13CFE-3E90-AA43-89A8-768BBCADCCD6}" srcId="{4396A795-620B-9A41-9119-65125C767595}" destId="{A4C27B41-AAC6-7A42-A12D-57A79AC47E03}" srcOrd="2" destOrd="0" parTransId="{AB8B56B2-F124-CB44-A104-3BE0A3B44D8E}" sibTransId="{12A382EC-B83A-1441-9508-513B0DF408A3}"/>
    <dgm:cxn modelId="{A4F0C4FF-8B8C-EE45-BA46-18B66698A5CB}" type="presOf" srcId="{B0719871-0B6C-AB4C-BBE0-866A89F3A7D0}" destId="{EA3648FF-F65D-434A-AF2A-4E22D73A5EA9}" srcOrd="0" destOrd="2" presId="urn:microsoft.com/office/officeart/2005/8/layout/process5"/>
    <dgm:cxn modelId="{CBAAB0D7-CD28-D34E-B663-CD1051F29E08}" type="presParOf" srcId="{8F20A286-75A3-D64A-963D-D65F1CAFF91E}" destId="{903BAB97-B921-2D41-A5B1-F95A324E0733}" srcOrd="0" destOrd="0" presId="urn:microsoft.com/office/officeart/2005/8/layout/process5"/>
    <dgm:cxn modelId="{79AA0F60-79FF-4546-B257-B1E4B9895E2F}" type="presParOf" srcId="{8F20A286-75A3-D64A-963D-D65F1CAFF91E}" destId="{1D13095A-3FAF-B847-AEF5-B649057B8577}" srcOrd="1" destOrd="0" presId="urn:microsoft.com/office/officeart/2005/8/layout/process5"/>
    <dgm:cxn modelId="{55181A2C-081C-454B-BA59-90FFCD78B037}" type="presParOf" srcId="{1D13095A-3FAF-B847-AEF5-B649057B8577}" destId="{1C65BE9A-4050-C444-99C5-CE521A0F7AA0}" srcOrd="0" destOrd="0" presId="urn:microsoft.com/office/officeart/2005/8/layout/process5"/>
    <dgm:cxn modelId="{E5D4FE55-9695-DD44-8C82-E09195C108DB}" type="presParOf" srcId="{8F20A286-75A3-D64A-963D-D65F1CAFF91E}" destId="{613D73BD-5927-1C4B-B0FC-E2FF7017BED4}" srcOrd="2" destOrd="0" presId="urn:microsoft.com/office/officeart/2005/8/layout/process5"/>
    <dgm:cxn modelId="{0E54932D-6BF1-0146-911F-ED2B9381B571}" type="presParOf" srcId="{8F20A286-75A3-D64A-963D-D65F1CAFF91E}" destId="{E737BBB7-0C36-D245-A6C7-B4FAD19E6273}" srcOrd="3" destOrd="0" presId="urn:microsoft.com/office/officeart/2005/8/layout/process5"/>
    <dgm:cxn modelId="{82F00522-B5F2-4B40-914C-0235CAC1CFAF}" type="presParOf" srcId="{E737BBB7-0C36-D245-A6C7-B4FAD19E6273}" destId="{D3EC16B2-D476-C044-9304-B6B7CA0077CC}" srcOrd="0" destOrd="0" presId="urn:microsoft.com/office/officeart/2005/8/layout/process5"/>
    <dgm:cxn modelId="{DD559C12-0A73-674F-B233-393A66C32B73}" type="presParOf" srcId="{8F20A286-75A3-D64A-963D-D65F1CAFF91E}" destId="{DBB12005-982F-5A4D-8C9D-F0BDA5123FB5}" srcOrd="4" destOrd="0" presId="urn:microsoft.com/office/officeart/2005/8/layout/process5"/>
    <dgm:cxn modelId="{73D72509-6E2D-5646-A0CF-C8452BEE8F1C}" type="presParOf" srcId="{8F20A286-75A3-D64A-963D-D65F1CAFF91E}" destId="{2C0CC0CD-3139-E24B-8632-BDC5E2FB0308}" srcOrd="5" destOrd="0" presId="urn:microsoft.com/office/officeart/2005/8/layout/process5"/>
    <dgm:cxn modelId="{423C38B8-0DF8-0A4B-A500-33CD42E8B2E9}" type="presParOf" srcId="{2C0CC0CD-3139-E24B-8632-BDC5E2FB0308}" destId="{63AD6E02-3146-0946-9765-E335AD0663DA}" srcOrd="0" destOrd="0" presId="urn:microsoft.com/office/officeart/2005/8/layout/process5"/>
    <dgm:cxn modelId="{E381950A-11CB-014C-B568-0323B6304739}" type="presParOf" srcId="{8F20A286-75A3-D64A-963D-D65F1CAFF91E}" destId="{EA3648FF-F65D-434A-AF2A-4E22D73A5EA9}" srcOrd="6" destOrd="0" presId="urn:microsoft.com/office/officeart/2005/8/layout/process5"/>
    <dgm:cxn modelId="{13192120-967A-1947-B396-66C34B473D39}" type="presParOf" srcId="{8F20A286-75A3-D64A-963D-D65F1CAFF91E}" destId="{D6323601-F8DA-C647-9419-10EC55925F5C}" srcOrd="7" destOrd="0" presId="urn:microsoft.com/office/officeart/2005/8/layout/process5"/>
    <dgm:cxn modelId="{F4F63E51-99EA-8644-885C-152D97BB3044}" type="presParOf" srcId="{D6323601-F8DA-C647-9419-10EC55925F5C}" destId="{4EDB8C21-1D27-924C-A158-A9343B8DC394}" srcOrd="0" destOrd="0" presId="urn:microsoft.com/office/officeart/2005/8/layout/process5"/>
    <dgm:cxn modelId="{BBDB61A3-317A-AF49-8460-0D9893DDDE88}" type="presParOf" srcId="{8F20A286-75A3-D64A-963D-D65F1CAFF91E}" destId="{9D051512-3F45-3641-AAB9-AC528F518B48}" srcOrd="8" destOrd="0" presId="urn:microsoft.com/office/officeart/2005/8/layout/process5"/>
    <dgm:cxn modelId="{089619FD-0042-A544-B948-53353234C398}" type="presParOf" srcId="{8F20A286-75A3-D64A-963D-D65F1CAFF91E}" destId="{C743CE6C-649D-6F48-B21E-BE9873282435}" srcOrd="9" destOrd="0" presId="urn:microsoft.com/office/officeart/2005/8/layout/process5"/>
    <dgm:cxn modelId="{A1F257F3-1341-944F-9E95-4540715BEA75}" type="presParOf" srcId="{C743CE6C-649D-6F48-B21E-BE9873282435}" destId="{3490239B-1843-0C4F-8ECF-9E4387988249}" srcOrd="0" destOrd="0" presId="urn:microsoft.com/office/officeart/2005/8/layout/process5"/>
    <dgm:cxn modelId="{FCDE44DD-9509-4447-8494-2AB305711E07}" type="presParOf" srcId="{8F20A286-75A3-D64A-963D-D65F1CAFF91E}" destId="{C9BBC2E6-CF61-864D-8144-C907AAFF53B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2AC4-AB9D-4BA5-98C7-DBA78C159CCE}">
      <dsp:nvSpPr>
        <dsp:cNvPr id="0" name=""/>
        <dsp:cNvSpPr/>
      </dsp:nvSpPr>
      <dsp:spPr>
        <a:xfrm>
          <a:off x="0" y="4122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9EE74-34B6-483A-84C7-3B6504C67646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0B3CA-81C4-40AA-8A17-EC466F3016CF}">
      <dsp:nvSpPr>
        <dsp:cNvPr id="0" name=""/>
        <dsp:cNvSpPr/>
      </dsp:nvSpPr>
      <dsp:spPr>
        <a:xfrm>
          <a:off x="1014206" y="4122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Project Overview</a:t>
          </a:r>
        </a:p>
      </dsp:txBody>
      <dsp:txXfrm>
        <a:off x="1014206" y="4122"/>
        <a:ext cx="5137356" cy="878100"/>
      </dsp:txXfrm>
    </dsp:sp>
    <dsp:sp modelId="{4BFA7ABB-EFA8-4EFC-855A-8ACA5BEAD784}">
      <dsp:nvSpPr>
        <dsp:cNvPr id="0" name=""/>
        <dsp:cNvSpPr/>
      </dsp:nvSpPr>
      <dsp:spPr>
        <a:xfrm>
          <a:off x="0" y="1101748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E87A6-D3E7-4844-BF5A-ECE396D70F54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1F519-7F63-4764-879B-06D25DD0F180}">
      <dsp:nvSpPr>
        <dsp:cNvPr id="0" name=""/>
        <dsp:cNvSpPr/>
      </dsp:nvSpPr>
      <dsp:spPr>
        <a:xfrm>
          <a:off x="1014206" y="1101748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Data Analysis</a:t>
          </a:r>
        </a:p>
      </dsp:txBody>
      <dsp:txXfrm>
        <a:off x="1014206" y="1101748"/>
        <a:ext cx="5137356" cy="878100"/>
      </dsp:txXfrm>
    </dsp:sp>
    <dsp:sp modelId="{6933BF3C-1216-4C38-84AF-BB8243C39945}">
      <dsp:nvSpPr>
        <dsp:cNvPr id="0" name=""/>
        <dsp:cNvSpPr/>
      </dsp:nvSpPr>
      <dsp:spPr>
        <a:xfrm>
          <a:off x="0" y="2199374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ADB0-741A-4D86-B1DE-F8A63F7D33F1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5B9E1-F41E-47AD-AF12-09A5BA2EC3F8}">
      <dsp:nvSpPr>
        <dsp:cNvPr id="0" name=""/>
        <dsp:cNvSpPr/>
      </dsp:nvSpPr>
      <dsp:spPr>
        <a:xfrm>
          <a:off x="1014206" y="2199374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Machine Learning </a:t>
          </a:r>
          <a:r>
            <a:rPr lang="en-US" sz="1900" kern="1200" noProof="0">
              <a:latin typeface="Gill Sans MT" panose="020B0502020104020203"/>
            </a:rPr>
            <a:t>Models</a:t>
          </a:r>
          <a:endParaRPr lang="en-US" sz="1900" kern="1200" noProof="0"/>
        </a:p>
      </dsp:txBody>
      <dsp:txXfrm>
        <a:off x="1014206" y="2199374"/>
        <a:ext cx="5137356" cy="878100"/>
      </dsp:txXfrm>
    </dsp:sp>
    <dsp:sp modelId="{82B18E29-68F1-4DC3-A279-A45E376D997B}">
      <dsp:nvSpPr>
        <dsp:cNvPr id="0" name=""/>
        <dsp:cNvSpPr/>
      </dsp:nvSpPr>
      <dsp:spPr>
        <a:xfrm>
          <a:off x="0" y="3297000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FF9F6-8AA9-44E5-85A1-84044BE9195E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BD838-C00D-49E1-B1A8-E4F48076A36B}">
      <dsp:nvSpPr>
        <dsp:cNvPr id="0" name=""/>
        <dsp:cNvSpPr/>
      </dsp:nvSpPr>
      <dsp:spPr>
        <a:xfrm>
          <a:off x="1014206" y="3297000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Results Analysis </a:t>
          </a:r>
        </a:p>
      </dsp:txBody>
      <dsp:txXfrm>
        <a:off x="1014206" y="3297000"/>
        <a:ext cx="5137356" cy="878100"/>
      </dsp:txXfrm>
    </dsp:sp>
    <dsp:sp modelId="{4DD9EE7B-7615-4370-8EF4-29DA3DB4BEA8}">
      <dsp:nvSpPr>
        <dsp:cNvPr id="0" name=""/>
        <dsp:cNvSpPr/>
      </dsp:nvSpPr>
      <dsp:spPr>
        <a:xfrm>
          <a:off x="0" y="4394626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221C7-31C5-4498-BBBD-C0D550F4814D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950C-99FE-4F91-8AC2-C4F32A86B2A5}">
      <dsp:nvSpPr>
        <dsp:cNvPr id="0" name=""/>
        <dsp:cNvSpPr/>
      </dsp:nvSpPr>
      <dsp:spPr>
        <a:xfrm>
          <a:off x="1014206" y="4394626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Conclusions</a:t>
          </a:r>
        </a:p>
      </dsp:txBody>
      <dsp:txXfrm>
        <a:off x="1014206" y="4394626"/>
        <a:ext cx="5137356" cy="878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BAB97-B921-2D41-A5B1-F95A324E0733}">
      <dsp:nvSpPr>
        <dsp:cNvPr id="0" name=""/>
        <dsp:cNvSpPr/>
      </dsp:nvSpPr>
      <dsp:spPr>
        <a:xfrm>
          <a:off x="281600" y="548476"/>
          <a:ext cx="1399267" cy="682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/>
            <a:t>Raw Data</a:t>
          </a:r>
        </a:p>
      </dsp:txBody>
      <dsp:txXfrm>
        <a:off x="301581" y="568457"/>
        <a:ext cx="1359305" cy="642230"/>
      </dsp:txXfrm>
    </dsp:sp>
    <dsp:sp modelId="{1D13095A-3FAF-B847-AEF5-B649057B8577}">
      <dsp:nvSpPr>
        <dsp:cNvPr id="0" name=""/>
        <dsp:cNvSpPr/>
      </dsp:nvSpPr>
      <dsp:spPr>
        <a:xfrm rot="5377603">
          <a:off x="840383" y="1354687"/>
          <a:ext cx="289599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/>
        </a:p>
      </dsp:txBody>
      <dsp:txXfrm rot="-5400000">
        <a:off x="900314" y="1350875"/>
        <a:ext cx="169184" cy="205007"/>
      </dsp:txXfrm>
    </dsp:sp>
    <dsp:sp modelId="{613D73BD-5927-1C4B-B0FC-E2FF7017BED4}">
      <dsp:nvSpPr>
        <dsp:cNvPr id="0" name=""/>
        <dsp:cNvSpPr/>
      </dsp:nvSpPr>
      <dsp:spPr>
        <a:xfrm>
          <a:off x="289604" y="1777070"/>
          <a:ext cx="1399267" cy="682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/>
            <a:t>Data Assessment</a:t>
          </a:r>
        </a:p>
      </dsp:txBody>
      <dsp:txXfrm>
        <a:off x="309585" y="1797051"/>
        <a:ext cx="1359305" cy="642230"/>
      </dsp:txXfrm>
    </dsp:sp>
    <dsp:sp modelId="{E737BBB7-0C36-D245-A6C7-B4FAD19E6273}">
      <dsp:nvSpPr>
        <dsp:cNvPr id="0" name=""/>
        <dsp:cNvSpPr/>
      </dsp:nvSpPr>
      <dsp:spPr>
        <a:xfrm>
          <a:off x="1891560" y="1977180"/>
          <a:ext cx="488295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noProof="0"/>
        </a:p>
      </dsp:txBody>
      <dsp:txXfrm>
        <a:off x="1891560" y="2033574"/>
        <a:ext cx="403703" cy="169184"/>
      </dsp:txXfrm>
    </dsp:sp>
    <dsp:sp modelId="{DBB12005-982F-5A4D-8C9D-F0BDA5123FB5}">
      <dsp:nvSpPr>
        <dsp:cNvPr id="0" name=""/>
        <dsp:cNvSpPr/>
      </dsp:nvSpPr>
      <dsp:spPr>
        <a:xfrm>
          <a:off x="2610183" y="1636883"/>
          <a:ext cx="1769527" cy="962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/>
            <a:t>Data Normalization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 noProof="0" err="1"/>
            <a:t>StandardScaler</a:t>
          </a:r>
          <a:endParaRPr lang="en-US" sz="1400" i="1" kern="1200" noProof="0"/>
        </a:p>
      </dsp:txBody>
      <dsp:txXfrm>
        <a:off x="2638376" y="1665076"/>
        <a:ext cx="1713141" cy="906180"/>
      </dsp:txXfrm>
    </dsp:sp>
    <dsp:sp modelId="{2C0CC0CD-3139-E24B-8632-BDC5E2FB0308}">
      <dsp:nvSpPr>
        <dsp:cNvPr id="0" name=""/>
        <dsp:cNvSpPr/>
      </dsp:nvSpPr>
      <dsp:spPr>
        <a:xfrm>
          <a:off x="4585553" y="1977180"/>
          <a:ext cx="495894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noProof="0"/>
        </a:p>
      </dsp:txBody>
      <dsp:txXfrm>
        <a:off x="4585553" y="2033574"/>
        <a:ext cx="411302" cy="169184"/>
      </dsp:txXfrm>
    </dsp:sp>
    <dsp:sp modelId="{EA3648FF-F65D-434A-AF2A-4E22D73A5EA9}">
      <dsp:nvSpPr>
        <dsp:cNvPr id="0" name=""/>
        <dsp:cNvSpPr/>
      </dsp:nvSpPr>
      <dsp:spPr>
        <a:xfrm>
          <a:off x="5315360" y="1057951"/>
          <a:ext cx="1930376" cy="21204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/>
            <a:t>Train Multiple ML Models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 noProof="0" err="1"/>
            <a:t>train_test_split</a:t>
          </a:r>
          <a:endParaRPr lang="en-US" sz="1400" i="1" kern="1200" noProof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i="1" kern="1200" noProof="0" err="1"/>
            <a:t>RandomizedSearchCV</a:t>
          </a:r>
          <a:endParaRPr lang="en-US" sz="1400" i="1" kern="1200" noProof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Logistic Regression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Support Vector Machine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Decision Tree</a:t>
          </a:r>
        </a:p>
      </dsp:txBody>
      <dsp:txXfrm>
        <a:off x="5371899" y="1114490"/>
        <a:ext cx="1817298" cy="2007352"/>
      </dsp:txXfrm>
    </dsp:sp>
    <dsp:sp modelId="{D6323601-F8DA-C647-9419-10EC55925F5C}">
      <dsp:nvSpPr>
        <dsp:cNvPr id="0" name=""/>
        <dsp:cNvSpPr/>
      </dsp:nvSpPr>
      <dsp:spPr>
        <a:xfrm>
          <a:off x="7459541" y="1977180"/>
          <a:ext cx="515075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noProof="0"/>
        </a:p>
      </dsp:txBody>
      <dsp:txXfrm>
        <a:off x="7459541" y="2033574"/>
        <a:ext cx="430483" cy="169184"/>
      </dsp:txXfrm>
    </dsp:sp>
    <dsp:sp modelId="{9D051512-3F45-3641-AAB9-AC528F518B48}">
      <dsp:nvSpPr>
        <dsp:cNvPr id="0" name=""/>
        <dsp:cNvSpPr/>
      </dsp:nvSpPr>
      <dsp:spPr>
        <a:xfrm>
          <a:off x="8217576" y="1061840"/>
          <a:ext cx="1769527" cy="2112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/>
            <a:t>Model Evaluation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Precision</a:t>
          </a:r>
          <a:endParaRPr lang="en-US" sz="1400" i="1" kern="1200" noProof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Recall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F1-Score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Accuracy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Learning Curve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/>
            <a:t>Confusion Matrix</a:t>
          </a:r>
        </a:p>
      </dsp:txBody>
      <dsp:txXfrm>
        <a:off x="8269404" y="1113668"/>
        <a:ext cx="1665871" cy="2008997"/>
      </dsp:txXfrm>
    </dsp:sp>
    <dsp:sp modelId="{C743CE6C-649D-6F48-B21E-BE9873282435}">
      <dsp:nvSpPr>
        <dsp:cNvPr id="0" name=""/>
        <dsp:cNvSpPr/>
      </dsp:nvSpPr>
      <dsp:spPr>
        <a:xfrm>
          <a:off x="10110008" y="1977180"/>
          <a:ext cx="296089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noProof="0"/>
        </a:p>
      </dsp:txBody>
      <dsp:txXfrm>
        <a:off x="10110008" y="2033574"/>
        <a:ext cx="211497" cy="169184"/>
      </dsp:txXfrm>
    </dsp:sp>
    <dsp:sp modelId="{C9BBC2E6-CF61-864D-8144-C907AAFF53B6}">
      <dsp:nvSpPr>
        <dsp:cNvPr id="0" name=""/>
        <dsp:cNvSpPr/>
      </dsp:nvSpPr>
      <dsp:spPr>
        <a:xfrm>
          <a:off x="10545762" y="1061840"/>
          <a:ext cx="1136987" cy="2112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/>
            <a:t>Deploy Best Model</a:t>
          </a:r>
        </a:p>
      </dsp:txBody>
      <dsp:txXfrm>
        <a:off x="10579063" y="1095141"/>
        <a:ext cx="1070385" cy="2046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33993-ADAF-0D4F-B0F6-D30214111BE3}" type="datetimeFigureOut">
              <a:rPr lang="en-PT" smtClean="0"/>
              <a:t>27/11/2024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00277-FAE1-6945-A829-F1AB883833C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06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9AD4-4A28-734E-A565-D943B0E7E643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C369-E8EB-0A4C-B65F-C5D14EBC0832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8BF6-E0D8-9248-B3BF-26647FDEE564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D39E-04E9-E04B-BB4A-9A055911DA2A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9E80-AC67-1245-8E1F-B24847FC150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B5AD-198D-7F47-B6C6-F5C2AA2784F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07C9-2369-E748-9739-060CDFB15BB3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AC37-CC59-5A40-803A-C7F0572018DE}" type="datetime1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3182-6929-614E-8D88-B82D43716419}" type="datetime1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6184-A8FC-AB42-8C7D-38CB0808E77F}" type="datetime1">
              <a:rPr lang="en-US" smtClean="0"/>
              <a:t>11/27/24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B571BA-7156-3C4F-8956-B7126A7F59D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7F8A3D1-29A6-F342-A25E-7134F473F74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E7F-5ECD-B9E5-9D03-F6208CF65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36279"/>
            <a:ext cx="5925310" cy="1645920"/>
          </a:xfrm>
        </p:spPr>
        <p:txBody>
          <a:bodyPr>
            <a:normAutofit/>
          </a:bodyPr>
          <a:lstStyle/>
          <a:p>
            <a:r>
              <a:rPr lang="en-US" sz="2900" noProof="0"/>
              <a:t>Fatigue Monitoring &amp; Injury Prevention in Elite Swimmers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D4091-5284-9296-3D26-FFD8C947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15" y="4002079"/>
            <a:ext cx="5242560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0"/>
              <a:t>Hugo Veríssimo 124348</a:t>
            </a:r>
          </a:p>
          <a:p>
            <a:pPr>
              <a:lnSpc>
                <a:spcPct val="90000"/>
              </a:lnSpc>
            </a:pPr>
            <a:r>
              <a:rPr lang="en-US" noProof="0"/>
              <a:t>João Cardoso 50750</a:t>
            </a:r>
          </a:p>
          <a:p>
            <a:pPr>
              <a:lnSpc>
                <a:spcPct val="90000"/>
              </a:lnSpc>
            </a:pPr>
            <a:r>
              <a:rPr lang="en-US" noProof="0"/>
              <a:t>Foundations of Machine Learning 24/25</a:t>
            </a:r>
          </a:p>
          <a:p>
            <a:pPr>
              <a:lnSpc>
                <a:spcPct val="90000"/>
              </a:lnSpc>
            </a:pP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6DBCD-1482-4362-8DA9-702DCA477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640080"/>
            <a:ext cx="401726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A7996-ABF0-4296-84E9-89C4D8949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1" y="802767"/>
            <a:ext cx="368503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7" name="Graphic 6" descr="Water Polo player">
            <a:extLst>
              <a:ext uri="{FF2B5EF4-FFF2-40B4-BE49-F238E27FC236}">
                <a16:creationId xmlns:a16="http://schemas.microsoft.com/office/drawing/2014/main" id="{7B12D86F-129E-E0AF-819C-2F3566BA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811" y="1749171"/>
            <a:ext cx="3044952" cy="3044952"/>
          </a:xfrm>
          <a:prstGeom prst="rect">
            <a:avLst/>
          </a:prstGeom>
        </p:spPr>
      </p:pic>
      <p:pic>
        <p:nvPicPr>
          <p:cNvPr id="1026" name="Picture 2" descr="Ranking the Best Mens Swimmers in the World From 1-25">
            <a:extLst>
              <a:ext uri="{FF2B5EF4-FFF2-40B4-BE49-F238E27FC236}">
                <a16:creationId xmlns:a16="http://schemas.microsoft.com/office/drawing/2014/main" id="{C1BDA76C-9B89-D9D6-66CB-30AEA88C3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1517" r="22122" b="1622"/>
          <a:stretch/>
        </p:blipFill>
        <p:spPr bwMode="auto">
          <a:xfrm>
            <a:off x="7700771" y="800098"/>
            <a:ext cx="3685032" cy="49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DE7E94-7E33-8864-8FF5-2B36FB55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410939" y="855422"/>
            <a:ext cx="908761" cy="90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4C2C75-5352-1AF8-C040-2FE371D4A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B85E-83FB-5865-5EAA-EF35E723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structured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E389C5-E760-3DE2-8730-F3A11172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1" y="2630793"/>
            <a:ext cx="8667738" cy="3262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A5104-2CFC-0AE9-6913-D0B19296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t>10</a:t>
            </a:fld>
            <a:endParaRPr lang="en-US" noProof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E58F0EA-2961-D8FF-0EE0-2E91A86B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1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51BED-323E-667F-D8BC-034CA185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2940-68F7-DA7F-6359-738EA46F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0" y="964692"/>
            <a:ext cx="462807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noProof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238E-3A78-A0CF-A3C6-D3BA3565B297}"/>
              </a:ext>
            </a:extLst>
          </p:cNvPr>
          <p:cNvSpPr txBox="1"/>
          <p:nvPr/>
        </p:nvSpPr>
        <p:spPr>
          <a:xfrm>
            <a:off x="538839" y="2420779"/>
            <a:ext cx="4628072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The figure, illustrating the periodicity of training loads, highlights the dynamic nature of fatigue.</a:t>
            </a:r>
          </a:p>
          <a:p>
            <a:pPr indent="-228600" algn="just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Using EWMA helps to manage this complexity.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BA283A-2417-08A2-5D6D-2BB2E194B84C}"/>
              </a:ext>
            </a:extLst>
          </p:cNvPr>
          <p:cNvGrpSpPr/>
          <p:nvPr/>
        </p:nvGrpSpPr>
        <p:grpSpPr>
          <a:xfrm>
            <a:off x="5624737" y="1395337"/>
            <a:ext cx="5910177" cy="4237342"/>
            <a:chOff x="5624737" y="1395337"/>
            <a:chExt cx="5910177" cy="42373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BEBD03-E4CE-4B72-8DF2-6E737BDDF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24737" y="1395337"/>
              <a:ext cx="5910177" cy="4237342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221359-7E5B-428B-8817-A7C510427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42009" y="1512872"/>
              <a:ext cx="5629286" cy="39558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7" name="Picture 6" descr="A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06F738FD-4A52-06E6-AB31-CB7797B1C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5860671" y="1825487"/>
              <a:ext cx="5345059" cy="320702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BFDC6-B229-93E0-7A0D-131F009F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C82EC0C-8202-1EB0-9151-D9F9EC92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51" r="2593"/>
          <a:stretch/>
        </p:blipFill>
        <p:spPr>
          <a:xfrm>
            <a:off x="413482" y="4973517"/>
            <a:ext cx="4900819" cy="1210368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2B16BE3-BB5C-D0B6-DD41-A660377BC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8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CAF60-D2AA-F6A1-EF20-B965C0AE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Overcoming Data Challenges</a:t>
            </a:r>
          </a:p>
        </p:txBody>
      </p:sp>
      <p:pic>
        <p:nvPicPr>
          <p:cNvPr id="8" name="Content Placeholder 7" descr="A green and blue bar graph&#10;&#10;Description automatically generated">
            <a:extLst>
              <a:ext uri="{FF2B5EF4-FFF2-40B4-BE49-F238E27FC236}">
                <a16:creationId xmlns:a16="http://schemas.microsoft.com/office/drawing/2014/main" id="{BF33A8DB-2862-A723-2216-386506B27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505" t="73899" r="58188" b="18577"/>
          <a:stretch/>
        </p:blipFill>
        <p:spPr>
          <a:xfrm>
            <a:off x="620490" y="3194685"/>
            <a:ext cx="3905590" cy="164225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2E9254-C27E-46EF-E5C2-5F99F5FBF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836854" y="2512988"/>
            <a:ext cx="3414966" cy="298809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41AF4-194C-F8A0-E210-F8D956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t>12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BE99-795E-5391-B259-C6C59FC5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9786" y="2558253"/>
            <a:ext cx="3341724" cy="291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EE301-0707-D15D-D72D-DC8A9D769F42}"/>
              </a:ext>
            </a:extLst>
          </p:cNvPr>
          <p:cNvSpPr txBox="1"/>
          <p:nvPr/>
        </p:nvSpPr>
        <p:spPr>
          <a:xfrm>
            <a:off x="6256754" y="5521707"/>
            <a:ext cx="3946063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1600" strike="sngStrike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SMOTE and random </a:t>
            </a:r>
            <a:r>
              <a:rPr lang="en-US" sz="1600" strike="sngStrike" noProof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undersampling</a:t>
            </a:r>
            <a:endParaRPr lang="en-US" sz="1600" strike="sngStrike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Random oversampling and </a:t>
            </a: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undersampling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C0EF2EF-E99B-74F3-EED9-37E613E9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C3A6-C4DF-2099-170D-BDD23907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15" y="973681"/>
            <a:ext cx="4879901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600" noProof="0"/>
              <a:t>Feature 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0DA1A9-368A-4D9A-878A-912107704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404172-2F68-4F1F-982B-51543F66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A95B3D-6CDE-4748-B2E7-E76B0307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25803A1-7BA4-1583-1DD0-DD1CFE8E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1252" y="818244"/>
            <a:ext cx="2317691" cy="2021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64CE87-9035-995F-13FD-06E6E05C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87916" y="818243"/>
            <a:ext cx="2317691" cy="2021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8A267-DB03-5554-1982-6C28C973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74225" y="2773276"/>
            <a:ext cx="3559275" cy="29660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D5CA-7D40-332F-8F6C-99A0C3C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pic>
        <p:nvPicPr>
          <p:cNvPr id="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003462A-CF40-DE6E-A481-22CC6E21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0013" t="41285" r="51795" b="47085"/>
          <a:stretch/>
        </p:blipFill>
        <p:spPr>
          <a:xfrm>
            <a:off x="433002" y="2978830"/>
            <a:ext cx="5201325" cy="2240136"/>
          </a:xfr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8FB0E76-7511-D9F0-5591-06637ACB5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1ADE-A9F8-0DB4-B8FC-1B57A8F7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AA10-095D-9475-F271-ADC340F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Machine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3DF1-77B3-88D6-B4A5-15B6643D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44580-C667-99FE-9C7D-B6FD4A0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92201A8-E7C5-DFAD-0EAE-DE06F96A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9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A90D48-84F6-B24A-CAA5-5E49A24FBC97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LOGISTIC REGRESSION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8FFB5-3C99-2126-5160-5382A0E209B3}"/>
              </a:ext>
            </a:extLst>
          </p:cNvPr>
          <p:cNvGrpSpPr/>
          <p:nvPr/>
        </p:nvGrpSpPr>
        <p:grpSpPr>
          <a:xfrm>
            <a:off x="635357" y="1656444"/>
            <a:ext cx="4296705" cy="4633395"/>
            <a:chOff x="646931" y="1584525"/>
            <a:chExt cx="4296705" cy="46333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C4FC10-0D0E-3957-2D22-8D8343560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6931" y="1584525"/>
              <a:ext cx="4296705" cy="3437365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1D0C1A7-8F9A-1823-D7E5-F16CFC60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114" t="77653" r="55932" b="15054"/>
            <a:stretch/>
          </p:blipFill>
          <p:spPr>
            <a:xfrm>
              <a:off x="879674" y="5049722"/>
              <a:ext cx="3831220" cy="1168198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8F574A-3437-C852-FE5D-DE548A2D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07AE3B7-437D-401D-0703-1AFF622267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0544" y="1922081"/>
            <a:ext cx="6306099" cy="378365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59AD5CA-70AB-E9B4-A3A9-96357CFF7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4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FBC1-5082-730A-492F-7799E917A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6A89B7-B009-03D5-346B-4A4931F4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363377" y="1355180"/>
            <a:ext cx="4077550" cy="326204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806175A-003D-797E-0FE8-973FFA55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501245" y="1389905"/>
            <a:ext cx="4102478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FA867-B215-A185-4F37-0C8C8C1E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4A2C48E-412E-5EC2-B454-567EE2CD08E8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LOGREG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836785-343B-BC46-6D30-634E76891689}"/>
              </a:ext>
            </a:extLst>
          </p:cNvPr>
          <p:cNvGrpSpPr/>
          <p:nvPr/>
        </p:nvGrpSpPr>
        <p:grpSpPr>
          <a:xfrm>
            <a:off x="1704025" y="4631181"/>
            <a:ext cx="4141028" cy="1837087"/>
            <a:chOff x="1704025" y="4631181"/>
            <a:chExt cx="4141028" cy="1837087"/>
          </a:xfrm>
        </p:grpSpPr>
        <p:pic>
          <p:nvPicPr>
            <p:cNvPr id="9" name="Picture 8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59A8AA59-C9D3-88E3-12D8-6417D7027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587" t="45922" r="51098" b="44109"/>
            <a:stretch/>
          </p:blipFill>
          <p:spPr>
            <a:xfrm>
              <a:off x="1772143" y="4970452"/>
              <a:ext cx="4072910" cy="1497816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057BD89B-B637-4555-3571-AD2F59D62133}"/>
                </a:ext>
              </a:extLst>
            </p:cNvPr>
            <p:cNvSpPr txBox="1">
              <a:spLocks/>
            </p:cNvSpPr>
            <p:nvPr/>
          </p:nvSpPr>
          <p:spPr>
            <a:xfrm>
              <a:off x="1704025" y="4631181"/>
              <a:ext cx="4024620" cy="555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Train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C9065F-6222-598F-626A-08C74F168AAB}"/>
              </a:ext>
            </a:extLst>
          </p:cNvPr>
          <p:cNvGrpSpPr/>
          <p:nvPr/>
        </p:nvGrpSpPr>
        <p:grpSpPr>
          <a:xfrm>
            <a:off x="6644724" y="4634618"/>
            <a:ext cx="3999228" cy="1743430"/>
            <a:chOff x="6691024" y="4634618"/>
            <a:chExt cx="3999228" cy="1743430"/>
          </a:xfrm>
        </p:grpSpPr>
        <p:pic>
          <p:nvPicPr>
            <p:cNvPr id="11" name="Picture 1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213F6FD-E009-D0F3-1036-6EFBE9FB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697" t="13351" r="10724" b="76626"/>
            <a:stretch/>
          </p:blipFill>
          <p:spPr>
            <a:xfrm>
              <a:off x="6691024" y="4927358"/>
              <a:ext cx="3848168" cy="1450690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6799174D-E65B-2407-C95C-36D03462AECB}"/>
                </a:ext>
              </a:extLst>
            </p:cNvPr>
            <p:cNvSpPr txBox="1">
              <a:spLocks/>
            </p:cNvSpPr>
            <p:nvPr/>
          </p:nvSpPr>
          <p:spPr>
            <a:xfrm>
              <a:off x="6714174" y="4634618"/>
              <a:ext cx="3976078" cy="5519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Test Set</a:t>
              </a:r>
            </a:p>
          </p:txBody>
        </p:sp>
      </p:grp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ADD0A05-CA5E-2D17-EB3E-87ADBA679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E49C8-794E-5391-F4C2-CD4B3BCD7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927ACB-7903-2972-69AB-481D66E239E2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Support vector machine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CE41-84C0-AEE4-61F6-AB6A17947B28}"/>
              </a:ext>
            </a:extLst>
          </p:cNvPr>
          <p:cNvGrpSpPr/>
          <p:nvPr/>
        </p:nvGrpSpPr>
        <p:grpSpPr>
          <a:xfrm>
            <a:off x="705697" y="1543900"/>
            <a:ext cx="4296705" cy="4637590"/>
            <a:chOff x="646931" y="1486049"/>
            <a:chExt cx="4296705" cy="46375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3A3699-AEB8-83B2-2B31-24BDE228D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6931" y="1486049"/>
              <a:ext cx="4296705" cy="34373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AE1F24-65D1-F6AD-C69C-09F34047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53" b="3453"/>
            <a:stretch/>
          </p:blipFill>
          <p:spPr>
            <a:xfrm>
              <a:off x="773640" y="4890779"/>
              <a:ext cx="4043285" cy="1232860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317BE1-8862-25CF-E8E3-2ACAFF62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FABF7EC-4845-5E3B-1AFB-D639D9F0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80597" y="1879877"/>
            <a:ext cx="6302264" cy="378365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57B145D-FB3D-22C1-7317-6CBDAEEE8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6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16C80-63D3-105B-B6A1-F4F78C51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F5A08B8-4085-EEAB-5979-A6D6558E2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51802" y="1334182"/>
            <a:ext cx="4126036" cy="3300831"/>
          </a:xfr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86E2E9F-60FF-AAFC-1265-59BC68CF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2464" y="1395497"/>
            <a:ext cx="4102481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0FBD9-685B-5F21-482F-EF43A3D5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BA08C-2070-8CA7-155F-D3EE3590D58C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SVM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D57AC-CE26-C167-2406-DCABF867E8B3}"/>
              </a:ext>
            </a:extLst>
          </p:cNvPr>
          <p:cNvGrpSpPr/>
          <p:nvPr/>
        </p:nvGrpSpPr>
        <p:grpSpPr>
          <a:xfrm>
            <a:off x="1541974" y="4631181"/>
            <a:ext cx="4632943" cy="1908464"/>
            <a:chOff x="1541974" y="4631181"/>
            <a:chExt cx="4632943" cy="1908464"/>
          </a:xfrm>
        </p:grpSpPr>
        <p:pic>
          <p:nvPicPr>
            <p:cNvPr id="9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E8C9523-7AEA-9FE7-CCB9-EDD5EC66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000" t="45151" r="5713" b="44243"/>
            <a:stretch/>
          </p:blipFill>
          <p:spPr>
            <a:xfrm>
              <a:off x="1541974" y="4970451"/>
              <a:ext cx="4632943" cy="1569194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AB35CE74-882F-0CF4-5389-BBFB6C4882B2}"/>
                </a:ext>
              </a:extLst>
            </p:cNvPr>
            <p:cNvSpPr txBox="1">
              <a:spLocks/>
            </p:cNvSpPr>
            <p:nvPr/>
          </p:nvSpPr>
          <p:spPr>
            <a:xfrm>
              <a:off x="1704025" y="4631181"/>
              <a:ext cx="4024620" cy="555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Train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DF32BB-FBB9-5F18-263F-E2EECE45B5E3}"/>
              </a:ext>
            </a:extLst>
          </p:cNvPr>
          <p:cNvGrpSpPr/>
          <p:nvPr/>
        </p:nvGrpSpPr>
        <p:grpSpPr>
          <a:xfrm>
            <a:off x="6383917" y="4634618"/>
            <a:ext cx="4371323" cy="1891188"/>
            <a:chOff x="6407067" y="4634618"/>
            <a:chExt cx="4371323" cy="1891188"/>
          </a:xfrm>
        </p:grpSpPr>
        <p:pic>
          <p:nvPicPr>
            <p:cNvPr id="11" name="Picture 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0A2E357-7B00-985A-1B37-7BE54AD9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93" t="13563" r="50274" b="75758"/>
            <a:stretch/>
          </p:blipFill>
          <p:spPr>
            <a:xfrm>
              <a:off x="6407067" y="4943632"/>
              <a:ext cx="4371323" cy="1582174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7551ECE3-4A74-97E6-47CF-193409FEEE53}"/>
                </a:ext>
              </a:extLst>
            </p:cNvPr>
            <p:cNvSpPr txBox="1">
              <a:spLocks/>
            </p:cNvSpPr>
            <p:nvPr/>
          </p:nvSpPr>
          <p:spPr>
            <a:xfrm>
              <a:off x="6714174" y="4634618"/>
              <a:ext cx="3976078" cy="5519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Test Set</a:t>
              </a:r>
            </a:p>
          </p:txBody>
        </p:sp>
      </p:grp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1554FFE-F5EB-50E0-B442-2DCEB7870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67B0-57A1-4AA8-F514-B59AD64D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7CD9AA-B7D7-D333-915F-D788276D765C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decision tree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50585B-2293-7734-A847-7C6A4062173A}"/>
              </a:ext>
            </a:extLst>
          </p:cNvPr>
          <p:cNvGrpSpPr/>
          <p:nvPr/>
        </p:nvGrpSpPr>
        <p:grpSpPr>
          <a:xfrm>
            <a:off x="431731" y="2034725"/>
            <a:ext cx="4703953" cy="3720200"/>
            <a:chOff x="443305" y="2229031"/>
            <a:chExt cx="4703953" cy="3720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17EF27-2D57-FE66-8F3B-9525C720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43305" y="3597255"/>
              <a:ext cx="4703953" cy="23519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3BDEBC-90BC-D357-C20A-AE534E6DB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22" b="1722"/>
            <a:stretch/>
          </p:blipFill>
          <p:spPr>
            <a:xfrm>
              <a:off x="773640" y="2229031"/>
              <a:ext cx="4043285" cy="1232860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F679FD-6312-FE44-C09D-347625CD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4FBDDD-6A83-0876-47B6-911D21E5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5777" y="1922081"/>
            <a:ext cx="6295631" cy="378365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9FD9D1-9E34-37D1-91A6-5F8DDD4C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1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31FB9-08CB-2173-B1E6-54B17B07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D0D0D"/>
                </a:solidFill>
              </a:rPr>
              <a:t>CONTENTS</a:t>
            </a:r>
            <a:endParaRPr lang="en-US" noProof="0" dirty="0">
              <a:solidFill>
                <a:srgbClr val="0D0D0D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4A378-8553-4E70-7811-3757595B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4FAA1E1-90A0-7916-B382-C11D334AA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035452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20D4B-5200-AA59-0047-309CF4999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1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FE2F-ED24-7B55-8075-FCB19F535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A7F0E3D2-B409-4FDC-B978-2421151B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1112" y="1349196"/>
            <a:ext cx="4102480" cy="328198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E5A079A-C953-B16A-C302-B70D5CF5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0752" y="1395497"/>
            <a:ext cx="4102481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00D8D-C48A-D86D-41AF-A6299534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3B14881-8140-DE00-326F-F667743B49A4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err="1"/>
              <a:t>Dtree</a:t>
            </a:r>
            <a:r>
              <a:rPr lang="en-US" noProof="0"/>
              <a:t>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8B9B8D-3429-9DFB-0A36-BCDFEDEE6621}"/>
              </a:ext>
            </a:extLst>
          </p:cNvPr>
          <p:cNvGrpSpPr/>
          <p:nvPr/>
        </p:nvGrpSpPr>
        <p:grpSpPr>
          <a:xfrm>
            <a:off x="1606390" y="4631181"/>
            <a:ext cx="4219889" cy="1932788"/>
            <a:chOff x="2136648" y="4243754"/>
            <a:chExt cx="3580655" cy="1528395"/>
          </a:xfrm>
        </p:grpSpPr>
        <p:pic>
          <p:nvPicPr>
            <p:cNvPr id="14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CD92133-59FE-88F5-D6BD-00992CEC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92" t="43963" r="50292" b="45657"/>
            <a:stretch/>
          </p:blipFill>
          <p:spPr>
            <a:xfrm>
              <a:off x="2136648" y="4512039"/>
              <a:ext cx="3580655" cy="1260110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C2D70D6D-BB75-14C4-B534-DB0EA099919F}"/>
                </a:ext>
              </a:extLst>
            </p:cNvPr>
            <p:cNvSpPr txBox="1">
              <a:spLocks/>
            </p:cNvSpPr>
            <p:nvPr/>
          </p:nvSpPr>
          <p:spPr>
            <a:xfrm>
              <a:off x="2219493" y="4243754"/>
              <a:ext cx="3414966" cy="4395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Train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4A36B-8EEC-D40E-5243-63D37067FD35}"/>
              </a:ext>
            </a:extLst>
          </p:cNvPr>
          <p:cNvGrpSpPr/>
          <p:nvPr/>
        </p:nvGrpSpPr>
        <p:grpSpPr>
          <a:xfrm>
            <a:off x="6592268" y="4634618"/>
            <a:ext cx="4219889" cy="1929350"/>
            <a:chOff x="6544565" y="4235532"/>
            <a:chExt cx="3624370" cy="1536616"/>
          </a:xfrm>
        </p:grpSpPr>
        <p:pic>
          <p:nvPicPr>
            <p:cNvPr id="13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52E0861-BE9B-2981-C351-BD00BDE8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286" t="13847" r="7428" b="75758"/>
            <a:stretch/>
          </p:blipFill>
          <p:spPr>
            <a:xfrm>
              <a:off x="6544565" y="4512037"/>
              <a:ext cx="3624370" cy="1260111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CE115C82-4D66-2BCF-739D-146B65B028CE}"/>
                </a:ext>
              </a:extLst>
            </p:cNvPr>
            <p:cNvSpPr txBox="1">
              <a:spLocks/>
            </p:cNvSpPr>
            <p:nvPr/>
          </p:nvSpPr>
          <p:spPr>
            <a:xfrm>
              <a:off x="6649267" y="4235532"/>
              <a:ext cx="3414966" cy="4395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Test Set</a:t>
              </a:r>
            </a:p>
          </p:txBody>
        </p:sp>
      </p:grp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314A71-5EFA-FED9-5D77-21593CEE4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A15-859F-B98D-1559-16B2E568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A674-EB5C-0E70-353C-4A5282FD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Results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09D7-CB82-4A75-EB1A-98208CF96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23CD-5219-AD26-EFA7-4CD54AA8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21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B93A65E-D253-72C1-D9A9-36B0F540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9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3E570-59E3-D248-A7D6-B6308E04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69789" y="2496181"/>
            <a:ext cx="4052421" cy="3039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5FD60-C5D6-A2C0-950E-96D71EF0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99" y="2496182"/>
            <a:ext cx="4052421" cy="3039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8A1416-5B03-A610-1BDD-027792C399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93281" y="2496181"/>
            <a:ext cx="4052420" cy="30393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7D53-E818-2E7B-961D-B2B72BF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3A7FA4-AE63-EE6D-DBF6-F15994045A7A}"/>
              </a:ext>
            </a:extLst>
          </p:cNvPr>
          <p:cNvSpPr txBox="1">
            <a:spLocks/>
          </p:cNvSpPr>
          <p:nvPr/>
        </p:nvSpPr>
        <p:spPr>
          <a:xfrm>
            <a:off x="2231136" y="54062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Performance Metrics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CF0BA9F-D912-658F-AE3D-694A1E9DA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30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2C6-F097-636E-C3E1-3EE4FEB3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0622"/>
            <a:ext cx="7729728" cy="1188720"/>
          </a:xfrm>
        </p:spPr>
        <p:txBody>
          <a:bodyPr/>
          <a:lstStyle/>
          <a:p>
            <a:r>
              <a:rPr lang="en-US" noProof="0"/>
              <a:t>Performance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1B639-655D-0F4F-2922-54C75FBB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7460" y="2048180"/>
            <a:ext cx="5357080" cy="40178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A0CE-8BD5-86B0-12EB-2F4682CC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23</a:t>
            </a:fld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191F350-E99B-5086-59A4-93454A23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4E842-D37B-D50F-8734-E251A8E22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3544-2F5F-A15C-79FE-A71093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0621"/>
            <a:ext cx="7729728" cy="1188720"/>
          </a:xfrm>
        </p:spPr>
        <p:txBody>
          <a:bodyPr/>
          <a:lstStyle/>
          <a:p>
            <a:r>
              <a:rPr lang="en-US" noProof="0"/>
              <a:t>Decision Boundaries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7F2491-E304-3B49-50E6-D20458798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0075" y="2772429"/>
            <a:ext cx="4031848" cy="3225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6AEA6-837A-499D-E19B-8C9F4DED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25" y="2772430"/>
            <a:ext cx="4031846" cy="3225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02DA55-330C-0927-2A2D-069F111E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5427" y="2772429"/>
            <a:ext cx="4031847" cy="3225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3B249-121A-D4E0-E17D-0A0C7D23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41FF0C-2985-BF63-E086-1D554908A515}"/>
              </a:ext>
            </a:extLst>
          </p:cNvPr>
          <p:cNvSpPr txBox="1">
            <a:spLocks/>
          </p:cNvSpPr>
          <p:nvPr/>
        </p:nvSpPr>
        <p:spPr>
          <a:xfrm>
            <a:off x="571040" y="1966833"/>
            <a:ext cx="11049917" cy="88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PCA was applied to approximate the decision boundaries of each model within a 2D space, where 31% of the variance was lost due to dimensionality reduction, providing a rough visualization of the models' performance.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5900E6E-9DF6-7529-E2D5-76EF1F03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05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1EAAA-355C-D401-ED7F-7EABAC36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7BEF-AC56-68E3-B969-5379DD70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3622"/>
            <a:ext cx="7729728" cy="797224"/>
          </a:xfrm>
        </p:spPr>
        <p:txBody>
          <a:bodyPr/>
          <a:lstStyle/>
          <a:p>
            <a:r>
              <a:rPr lang="en-US" noProof="0"/>
              <a:t>Literature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D67FB-B8F1-D1EC-55DD-25D9BC5C4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5" y="2552562"/>
            <a:ext cx="3390640" cy="2954656"/>
          </a:xfrm>
        </p:spPr>
        <p:txBody>
          <a:bodyPr>
            <a:normAutofit/>
          </a:bodyPr>
          <a:lstStyle/>
          <a:p>
            <a:pPr algn="just"/>
            <a:r>
              <a:rPr lang="en-US" noProof="0"/>
              <a:t>Most literature focus on injury prediction</a:t>
            </a:r>
          </a:p>
          <a:p>
            <a:pPr algn="just"/>
            <a:r>
              <a:rPr lang="en-US" noProof="0"/>
              <a:t>Performance criteria not directly comparable: m</a:t>
            </a:r>
            <a:r>
              <a:rPr lang="en-US" sz="1800" noProof="0"/>
              <a:t>ost of the problems are binary (injury or no injury)</a:t>
            </a:r>
          </a:p>
          <a:p>
            <a:pPr algn="just"/>
            <a:r>
              <a:rPr lang="en-US" noProof="0"/>
              <a:t>Models developed are well aligned with those in the literature.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64C98-0D5F-CF20-B3B5-F8852921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25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D7F703-D2B8-F109-925D-FB8C0207E35D}"/>
              </a:ext>
            </a:extLst>
          </p:cNvPr>
          <p:cNvGrpSpPr/>
          <p:nvPr/>
        </p:nvGrpSpPr>
        <p:grpSpPr>
          <a:xfrm>
            <a:off x="3225092" y="1461045"/>
            <a:ext cx="4799322" cy="4711848"/>
            <a:chOff x="7037906" y="1565193"/>
            <a:chExt cx="4799322" cy="471184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86582D0-8445-9434-DB2A-4FC4524BD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393754" y="2180316"/>
              <a:ext cx="4299658" cy="4096725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BC11CB5-BE08-7745-B050-B5C522466582}"/>
                </a:ext>
              </a:extLst>
            </p:cNvPr>
            <p:cNvSpPr txBox="1"/>
            <p:nvPr/>
          </p:nvSpPr>
          <p:spPr>
            <a:xfrm>
              <a:off x="7037906" y="1565193"/>
              <a:ext cx="47993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noProof="0"/>
                <a:t>“Predictive modeling of hamstring strain injuries in elite Australian footballers,” 2017, Rudy et al.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68A9A2-B15D-506E-B598-E0575810100D}"/>
              </a:ext>
            </a:extLst>
          </p:cNvPr>
          <p:cNvGrpSpPr/>
          <p:nvPr/>
        </p:nvGrpSpPr>
        <p:grpSpPr>
          <a:xfrm>
            <a:off x="7746122" y="1335151"/>
            <a:ext cx="4319929" cy="4406343"/>
            <a:chOff x="2843816" y="1421654"/>
            <a:chExt cx="4319929" cy="4406343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84B0A3B-C2A2-28F8-30AA-C94283316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/>
          </p:blipFill>
          <p:spPr>
            <a:xfrm>
              <a:off x="3214318" y="2372774"/>
              <a:ext cx="3688480" cy="718111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8954551-0D29-0877-67AD-F8031B119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16" r="16"/>
            <a:stretch/>
          </p:blipFill>
          <p:spPr>
            <a:xfrm>
              <a:off x="3215823" y="3104496"/>
              <a:ext cx="3910864" cy="2723501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74B8B76-2768-2C85-1FC4-644711BFA6DA}"/>
                </a:ext>
              </a:extLst>
            </p:cNvPr>
            <p:cNvSpPr txBox="1"/>
            <p:nvPr/>
          </p:nvSpPr>
          <p:spPr>
            <a:xfrm>
              <a:off x="2843816" y="1421654"/>
              <a:ext cx="431992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noProof="0"/>
                <a:t>“Predictive modelling of training loads and injury in Australian football”, 2018,</a:t>
              </a:r>
            </a:p>
            <a:p>
              <a:pPr algn="ctr"/>
              <a:r>
                <a:rPr lang="en-US" noProof="0"/>
                <a:t>Carey et al.</a:t>
              </a:r>
            </a:p>
          </p:txBody>
        </p:sp>
      </p:grp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9ECF194-0CE2-582A-E496-17777C64A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74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755A1-CD3D-E57F-36C1-6AC98EE9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0628"/>
            <a:ext cx="7729728" cy="1188720"/>
          </a:xfrm>
        </p:spPr>
        <p:txBody>
          <a:bodyPr/>
          <a:lstStyle/>
          <a:p>
            <a:r>
              <a:rPr lang="en-US" noProof="0"/>
              <a:t>Conclusions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AF9C03-2B95-E416-1D31-C995BEA6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646" y="2162285"/>
            <a:ext cx="8386707" cy="376408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noProof="0"/>
              <a:t>Despite the reduced dataset, it was possible to implement and assess different machine learning models.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Of the three models tested (</a:t>
            </a:r>
            <a:r>
              <a:rPr lang="en-US" noProof="0" err="1"/>
              <a:t>LogReg</a:t>
            </a:r>
            <a:r>
              <a:rPr lang="en-US" noProof="0"/>
              <a:t>, SVM, </a:t>
            </a:r>
            <a:r>
              <a:rPr lang="en-US" noProof="0" err="1"/>
              <a:t>DTree</a:t>
            </a:r>
            <a:r>
              <a:rPr lang="en-US" noProof="0"/>
              <a:t>), the support vector machine model stood out as being the most consistent across the board.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The model's performance aligns closely with published results.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The model will be implemented in Excel format and shared with the Head Coach Daniel Tavares.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Future work: follow-up on the implementation and improve data collection for further refinement.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F178E6B-5698-79EE-8322-D6EB6B8F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26</a:t>
            </a:fld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EE96F46-2880-0374-24D6-EB14228B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9768-E756-0271-8BC4-64C50755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C563-C143-41AD-5E39-2AC45FCF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8BD6-BBB6-77A1-A815-F53E551D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E95A62-6EF8-7550-8A04-B326C37B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2C4-D5F9-36BB-3B59-EF363504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964692"/>
            <a:ext cx="4111656" cy="1188720"/>
          </a:xfrm>
        </p:spPr>
        <p:txBody>
          <a:bodyPr>
            <a:normAutofit/>
          </a:bodyPr>
          <a:lstStyle/>
          <a:p>
            <a:r>
              <a:rPr lang="en-US" noProof="0"/>
              <a:t>The 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8371A-EE7F-44C3-7845-E9501F17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111656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noProof="0"/>
              <a:t>Improving performance of elite athletes is the ultimate goal of any sports coach.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Balance between workload and rest is crucial.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Too high effort, may lead to injury, too low and some gains may be left on the table.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5922B-F95C-CFA1-0815-D4E3DC648B2F}"/>
              </a:ext>
            </a:extLst>
          </p:cNvPr>
          <p:cNvGrpSpPr/>
          <p:nvPr/>
        </p:nvGrpSpPr>
        <p:grpSpPr>
          <a:xfrm>
            <a:off x="5423050" y="1469832"/>
            <a:ext cx="6071014" cy="4030237"/>
            <a:chOff x="5423050" y="1469832"/>
            <a:chExt cx="6071014" cy="403023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EBD03-E4CE-4B72-8DF2-6E737BDDF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3050" y="1469832"/>
              <a:ext cx="6071014" cy="4030237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221359-7E5B-428B-8817-A7C510427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964" y="1585133"/>
              <a:ext cx="5782480" cy="37624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4" name="Picture 3" descr="A child swimming in a pool&#10;&#10;Description automatically generated">
              <a:extLst>
                <a:ext uri="{FF2B5EF4-FFF2-40B4-BE49-F238E27FC236}">
                  <a16:creationId xmlns:a16="http://schemas.microsoft.com/office/drawing/2014/main" id="{0A785C3C-961A-E660-ED5C-8A05671F1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" r="6832" b="212"/>
            <a:stretch/>
          </p:blipFill>
          <p:spPr>
            <a:xfrm>
              <a:off x="5547964" y="1585132"/>
              <a:ext cx="5782480" cy="376247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61BA-EC38-3F68-F1E0-DFD55EE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FA44DA8-C54E-03AF-C7EE-57FE61DD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FC9F8C-2DAF-3FF2-2937-EC840E62AB39}"/>
              </a:ext>
            </a:extLst>
          </p:cNvPr>
          <p:cNvSpPr txBox="1">
            <a:spLocks/>
          </p:cNvSpPr>
          <p:nvPr/>
        </p:nvSpPr>
        <p:spPr>
          <a:xfrm>
            <a:off x="6413500" y="978776"/>
            <a:ext cx="4973828" cy="117499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noProof="0"/>
              <a:t>State of the Art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948515-5E43-7FDC-293F-5845C8640EA6}"/>
              </a:ext>
            </a:extLst>
          </p:cNvPr>
          <p:cNvSpPr txBox="1">
            <a:spLocks/>
          </p:cNvSpPr>
          <p:nvPr/>
        </p:nvSpPr>
        <p:spPr>
          <a:xfrm>
            <a:off x="6413500" y="2640692"/>
            <a:ext cx="4973828" cy="325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noProof="0"/>
              <a:t>Fatigue and injury prediction using ML models, such as Logistic Regression, Random Forest, Support Vector Machine, among others, across different sports contexts.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Feature engineering and selection is among the most debated topics.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Overfitting problems.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A03C22-351E-6887-ED0A-56C0B428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5</a:t>
            </a:fld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E2FE08-6538-F878-DC14-C74D6DA2FE40}"/>
              </a:ext>
            </a:extLst>
          </p:cNvPr>
          <p:cNvGrpSpPr/>
          <p:nvPr/>
        </p:nvGrpSpPr>
        <p:grpSpPr>
          <a:xfrm>
            <a:off x="859757" y="933214"/>
            <a:ext cx="4538183" cy="4945550"/>
            <a:chOff x="804672" y="933214"/>
            <a:chExt cx="4538183" cy="4945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14D137-EC44-AD17-F675-6DA58FFAF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672" y="933214"/>
              <a:ext cx="4538183" cy="4945550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A7ED78-2F00-54FE-FD4A-B54F92563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64" y="1124262"/>
              <a:ext cx="4163471" cy="46169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DD5E6511-B8BE-5B30-5A6A-27DE8A07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9411" t="1" r="23851" b="1589"/>
            <a:stretch/>
          </p:blipFill>
          <p:spPr>
            <a:xfrm>
              <a:off x="969264" y="1124262"/>
              <a:ext cx="4163471" cy="4609476"/>
            </a:xfrm>
            <a:prstGeom prst="rect">
              <a:avLst/>
            </a:prstGeom>
          </p:spPr>
        </p:pic>
      </p:grp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6B06F80-A94B-1E62-F16D-D73D3DCAE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E4E02-37E9-B5ED-7FC2-2818B07C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F65B-4F31-7FD6-C6FB-EDB64A26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Methodology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13EDBF4-5F60-A5C2-506B-95A5241F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0E511F-D741-A019-CAC2-479B739DB0D6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977B2BC-A955-70DF-13C2-CEF3F211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AA0D0689-E6A6-771A-4917-682AE25E1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24257"/>
              </p:ext>
            </p:extLst>
          </p:nvPr>
        </p:nvGraphicFramePr>
        <p:xfrm>
          <a:off x="252714" y="2326512"/>
          <a:ext cx="11686572" cy="423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038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88931-9642-CEDE-2496-03A8263E4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0075-3D5A-086D-BE32-A835985F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57" y="143336"/>
            <a:ext cx="3679813" cy="828937"/>
          </a:xfrm>
        </p:spPr>
        <p:txBody>
          <a:bodyPr/>
          <a:lstStyle/>
          <a:p>
            <a:r>
              <a:rPr lang="en-US" noProof="0"/>
              <a:t>Methodology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9D6626B-6DDB-90D2-E920-6F2D32FD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714E9EA-8C98-EB52-4485-77E01769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4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13A9-1A81-FD59-D84C-2EF04C5B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E9DE-0711-3103-8735-34199F443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4B5C-D501-6FCB-30B9-3D28DF09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7544467-53A8-73F4-80F3-C552A610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1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0D36-3B96-DC57-A0DD-BE652EBA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noProof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21D0-0A00-D54E-7AB4-C3630F79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noProof="0"/>
              <a:t>Swimming club CAPGE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Season 2019/2020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7 athletes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11 different metrics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Around 200 obs. per athlete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B30582-43AD-66B8-FD88-330CDC35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" t="172" r="25411" b="172"/>
          <a:stretch/>
        </p:blipFill>
        <p:spPr>
          <a:xfrm>
            <a:off x="4657802" y="1128683"/>
            <a:ext cx="6558192" cy="46006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AA12E-3DFE-F0B7-1919-DA7A8F37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10DE1D4-CA7E-54FE-5C2E-57CD74C6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4776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502</Words>
  <Application>Microsoft Macintosh PowerPoint</Application>
  <PresentationFormat>Widescreen</PresentationFormat>
  <Paragraphs>110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Arial</vt:lpstr>
      <vt:lpstr>Gill Sans MT</vt:lpstr>
      <vt:lpstr>Parcel</vt:lpstr>
      <vt:lpstr>Fatigue Monitoring &amp; Injury Prevention in Elite Swimmers</vt:lpstr>
      <vt:lpstr>CONTENTS</vt:lpstr>
      <vt:lpstr>Project Overview</vt:lpstr>
      <vt:lpstr>The Problem</vt:lpstr>
      <vt:lpstr>PowerPoint Presentation</vt:lpstr>
      <vt:lpstr>Methodology</vt:lpstr>
      <vt:lpstr>Methodology</vt:lpstr>
      <vt:lpstr>Data Analysis</vt:lpstr>
      <vt:lpstr>RAW DATA</vt:lpstr>
      <vt:lpstr>structured data</vt:lpstr>
      <vt:lpstr>Feature engineering</vt:lpstr>
      <vt:lpstr>Overcoming Data Challenges</vt:lpstr>
      <vt:lpstr>Feature Selection</vt:lpstr>
      <vt:lpstr>Machine learning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Analysis</vt:lpstr>
      <vt:lpstr>PowerPoint Presentation</vt:lpstr>
      <vt:lpstr>Performance Metrics</vt:lpstr>
      <vt:lpstr>Decision Boundaries</vt:lpstr>
      <vt:lpstr>Literature Benchmark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C. Veríssimo</dc:creator>
  <cp:lastModifiedBy>Hugo Veríssimo</cp:lastModifiedBy>
  <cp:revision>1</cp:revision>
  <cp:lastPrinted>2024-11-27T20:42:40Z</cp:lastPrinted>
  <dcterms:created xsi:type="dcterms:W3CDTF">2024-11-25T18:10:10Z</dcterms:created>
  <dcterms:modified xsi:type="dcterms:W3CDTF">2024-11-27T20:59:36Z</dcterms:modified>
</cp:coreProperties>
</file>